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5" r:id="rId6"/>
    <p:sldId id="1997" r:id="rId7"/>
    <p:sldId id="2000" r:id="rId8"/>
    <p:sldId id="2001" r:id="rId9"/>
    <p:sldId id="292" r:id="rId10"/>
    <p:sldId id="2002" r:id="rId11"/>
    <p:sldId id="1660" r:id="rId12"/>
    <p:sldId id="2011" r:id="rId13"/>
    <p:sldId id="2012" r:id="rId14"/>
    <p:sldId id="2015" r:id="rId15"/>
    <p:sldId id="266" r:id="rId16"/>
    <p:sldId id="1670" r:id="rId17"/>
    <p:sldId id="2019" r:id="rId18"/>
    <p:sldId id="2020" r:id="rId19"/>
    <p:sldId id="2016" r:id="rId20"/>
    <p:sldId id="2017" r:id="rId21"/>
    <p:sldId id="2018" r:id="rId22"/>
    <p:sldId id="2023" r:id="rId23"/>
    <p:sldId id="2024" r:id="rId24"/>
    <p:sldId id="2027" r:id="rId25"/>
    <p:sldId id="2026" r:id="rId26"/>
    <p:sldId id="1999" r:id="rId27"/>
    <p:sldId id="2009" r:id="rId28"/>
    <p:sldId id="2013" r:id="rId29"/>
    <p:sldId id="264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10BC17-56FC-4F71-84CC-BEF79A7CDA2E}" v="168" dt="2020-02-07T11:01:55.291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74421" autoAdjust="0"/>
  </p:normalViewPr>
  <p:slideViewPr>
    <p:cSldViewPr snapToObjects="1">
      <p:cViewPr>
        <p:scale>
          <a:sx n="103" d="100"/>
          <a:sy n="103" d="100"/>
        </p:scale>
        <p:origin x="788" y="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 Comvalius" userId="3110bdf94643cb31" providerId="LiveId" clId="{9110BC17-56FC-4F71-84CC-BEF79A7CDA2E}"/>
    <pc:docChg chg="undo custSel mod addSld delSld modSld sldOrd">
      <pc:chgData name="Raymond Comvalius" userId="3110bdf94643cb31" providerId="LiveId" clId="{9110BC17-56FC-4F71-84CC-BEF79A7CDA2E}" dt="2020-02-07T11:05:45.092" v="1169" actId="20577"/>
      <pc:docMkLst>
        <pc:docMk/>
      </pc:docMkLst>
      <pc:sldChg chg="delSp modSp mod delAnim">
        <pc:chgData name="Raymond Comvalius" userId="3110bdf94643cb31" providerId="LiveId" clId="{9110BC17-56FC-4F71-84CC-BEF79A7CDA2E}" dt="2020-02-07T08:15:10.163" v="1077" actId="1076"/>
        <pc:sldMkLst>
          <pc:docMk/>
          <pc:sldMk cId="750221212" sldId="266"/>
        </pc:sldMkLst>
        <pc:spChg chg="mod">
          <ac:chgData name="Raymond Comvalius" userId="3110bdf94643cb31" providerId="LiveId" clId="{9110BC17-56FC-4F71-84CC-BEF79A7CDA2E}" dt="2020-02-07T08:15:10.163" v="1077" actId="1076"/>
          <ac:spMkLst>
            <pc:docMk/>
            <pc:sldMk cId="750221212" sldId="266"/>
            <ac:spMk id="16" creationId="{3BB37E8F-4EA0-4FB1-A24E-30D31BA6D366}"/>
          </ac:spMkLst>
        </pc:spChg>
        <pc:spChg chg="mod">
          <ac:chgData name="Raymond Comvalius" userId="3110bdf94643cb31" providerId="LiveId" clId="{9110BC17-56FC-4F71-84CC-BEF79A7CDA2E}" dt="2020-02-07T08:15:00.172" v="1076" actId="207"/>
          <ac:spMkLst>
            <pc:docMk/>
            <pc:sldMk cId="750221212" sldId="266"/>
            <ac:spMk id="24" creationId="{9569FE84-0BAB-4963-BD20-58035EBD955A}"/>
          </ac:spMkLst>
        </pc:spChg>
        <pc:spChg chg="mod">
          <ac:chgData name="Raymond Comvalius" userId="3110bdf94643cb31" providerId="LiveId" clId="{9110BC17-56FC-4F71-84CC-BEF79A7CDA2E}" dt="2020-02-07T08:14:45.222" v="1075" actId="207"/>
          <ac:spMkLst>
            <pc:docMk/>
            <pc:sldMk cId="750221212" sldId="266"/>
            <ac:spMk id="25" creationId="{7E38318C-C972-4810-ADAC-D587466CADE3}"/>
          </ac:spMkLst>
        </pc:spChg>
        <pc:spChg chg="mod">
          <ac:chgData name="Raymond Comvalius" userId="3110bdf94643cb31" providerId="LiveId" clId="{9110BC17-56FC-4F71-84CC-BEF79A7CDA2E}" dt="2020-02-07T08:12:49.705" v="1070" actId="208"/>
          <ac:spMkLst>
            <pc:docMk/>
            <pc:sldMk cId="750221212" sldId="266"/>
            <ac:spMk id="27" creationId="{7E105FA2-C624-4C1B-A81E-5A776AC86BFE}"/>
          </ac:spMkLst>
        </pc:spChg>
        <pc:spChg chg="mod">
          <ac:chgData name="Raymond Comvalius" userId="3110bdf94643cb31" providerId="LiveId" clId="{9110BC17-56FC-4F71-84CC-BEF79A7CDA2E}" dt="2020-02-07T08:14:45.222" v="1075" actId="207"/>
          <ac:spMkLst>
            <pc:docMk/>
            <pc:sldMk cId="750221212" sldId="266"/>
            <ac:spMk id="28" creationId="{125C989E-FBF3-4164-9F50-FAFB7F8B6137}"/>
          </ac:spMkLst>
        </pc:spChg>
        <pc:spChg chg="mod">
          <ac:chgData name="Raymond Comvalius" userId="3110bdf94643cb31" providerId="LiveId" clId="{9110BC17-56FC-4F71-84CC-BEF79A7CDA2E}" dt="2020-02-07T08:12:49.705" v="1070" actId="208"/>
          <ac:spMkLst>
            <pc:docMk/>
            <pc:sldMk cId="750221212" sldId="266"/>
            <ac:spMk id="29" creationId="{100A2FDF-F140-4B56-B1B3-4C8C13FE0344}"/>
          </ac:spMkLst>
        </pc:spChg>
        <pc:spChg chg="mod">
          <ac:chgData name="Raymond Comvalius" userId="3110bdf94643cb31" providerId="LiveId" clId="{9110BC17-56FC-4F71-84CC-BEF79A7CDA2E}" dt="2020-02-07T08:14:45.222" v="1075" actId="207"/>
          <ac:spMkLst>
            <pc:docMk/>
            <pc:sldMk cId="750221212" sldId="266"/>
            <ac:spMk id="30" creationId="{83A98564-BEA7-485D-8766-245F571F2040}"/>
          </ac:spMkLst>
        </pc:spChg>
        <pc:spChg chg="del mod">
          <ac:chgData name="Raymond Comvalius" userId="3110bdf94643cb31" providerId="LiveId" clId="{9110BC17-56FC-4F71-84CC-BEF79A7CDA2E}" dt="2020-02-07T08:14:03.744" v="1073" actId="478"/>
          <ac:spMkLst>
            <pc:docMk/>
            <pc:sldMk cId="750221212" sldId="266"/>
            <ac:spMk id="34" creationId="{F932D56B-837F-4BDC-9C2B-ECF720611E40}"/>
          </ac:spMkLst>
        </pc:spChg>
        <pc:spChg chg="del mod">
          <ac:chgData name="Raymond Comvalius" userId="3110bdf94643cb31" providerId="LiveId" clId="{9110BC17-56FC-4F71-84CC-BEF79A7CDA2E}" dt="2020-02-07T08:14:03.744" v="1073" actId="478"/>
          <ac:spMkLst>
            <pc:docMk/>
            <pc:sldMk cId="750221212" sldId="266"/>
            <ac:spMk id="35" creationId="{699D1D74-4577-48B6-BCEE-0249AAB330F8}"/>
          </ac:spMkLst>
        </pc:spChg>
        <pc:spChg chg="del mod">
          <ac:chgData name="Raymond Comvalius" userId="3110bdf94643cb31" providerId="LiveId" clId="{9110BC17-56FC-4F71-84CC-BEF79A7CDA2E}" dt="2020-02-07T08:14:03.744" v="1073" actId="478"/>
          <ac:spMkLst>
            <pc:docMk/>
            <pc:sldMk cId="750221212" sldId="266"/>
            <ac:spMk id="36" creationId="{034712A5-B6F4-4B21-B05E-FA41DFCDB2F8}"/>
          </ac:spMkLst>
        </pc:spChg>
        <pc:picChg chg="mod">
          <ac:chgData name="Raymond Comvalius" userId="3110bdf94643cb31" providerId="LiveId" clId="{9110BC17-56FC-4F71-84CC-BEF79A7CDA2E}" dt="2020-02-07T08:10:58.650" v="1068" actId="27349"/>
          <ac:picMkLst>
            <pc:docMk/>
            <pc:sldMk cId="750221212" sldId="266"/>
            <ac:picMk id="5" creationId="{BBB333D4-384D-45EB-8465-BD094F22837B}"/>
          </ac:picMkLst>
        </pc:picChg>
        <pc:picChg chg="mod">
          <ac:chgData name="Raymond Comvalius" userId="3110bdf94643cb31" providerId="LiveId" clId="{9110BC17-56FC-4F71-84CC-BEF79A7CDA2E}" dt="2020-02-07T08:10:58.650" v="1068" actId="27349"/>
          <ac:picMkLst>
            <pc:docMk/>
            <pc:sldMk cId="750221212" sldId="266"/>
            <ac:picMk id="7" creationId="{4365D6AF-7A44-46F7-ADA5-CA5D88611A90}"/>
          </ac:picMkLst>
        </pc:picChg>
        <pc:picChg chg="mod">
          <ac:chgData name="Raymond Comvalius" userId="3110bdf94643cb31" providerId="LiveId" clId="{9110BC17-56FC-4F71-84CC-BEF79A7CDA2E}" dt="2020-02-07T08:10:58.650" v="1068" actId="27349"/>
          <ac:picMkLst>
            <pc:docMk/>
            <pc:sldMk cId="750221212" sldId="266"/>
            <ac:picMk id="9" creationId="{FDA4DA54-20A6-485B-8B54-1B7F6B7C9D74}"/>
          </ac:picMkLst>
        </pc:picChg>
        <pc:picChg chg="mod">
          <ac:chgData name="Raymond Comvalius" userId="3110bdf94643cb31" providerId="LiveId" clId="{9110BC17-56FC-4F71-84CC-BEF79A7CDA2E}" dt="2020-02-07T08:10:58.650" v="1068" actId="27349"/>
          <ac:picMkLst>
            <pc:docMk/>
            <pc:sldMk cId="750221212" sldId="266"/>
            <ac:picMk id="11" creationId="{3536591F-E443-4288-AD9A-BF315DF5416E}"/>
          </ac:picMkLst>
        </pc:picChg>
        <pc:picChg chg="mod">
          <ac:chgData name="Raymond Comvalius" userId="3110bdf94643cb31" providerId="LiveId" clId="{9110BC17-56FC-4F71-84CC-BEF79A7CDA2E}" dt="2020-02-07T08:10:58.650" v="1068" actId="27349"/>
          <ac:picMkLst>
            <pc:docMk/>
            <pc:sldMk cId="750221212" sldId="266"/>
            <ac:picMk id="13" creationId="{400FB80E-7559-412C-9974-CCD60A347502}"/>
          </ac:picMkLst>
        </pc:picChg>
        <pc:cxnChg chg="mod">
          <ac:chgData name="Raymond Comvalius" userId="3110bdf94643cb31" providerId="LiveId" clId="{9110BC17-56FC-4F71-84CC-BEF79A7CDA2E}" dt="2020-02-07T08:12:00.575" v="1069" actId="208"/>
          <ac:cxnSpMkLst>
            <pc:docMk/>
            <pc:sldMk cId="750221212" sldId="266"/>
            <ac:cxnSpMk id="10" creationId="{6FEE80AD-BAD4-4C8E-A291-E7B8308EC805}"/>
          </ac:cxnSpMkLst>
        </pc:cxnChg>
      </pc:sldChg>
      <pc:sldChg chg="modSp mod modTransition setBg modClrScheme chgLayout">
        <pc:chgData name="Raymond Comvalius" userId="3110bdf94643cb31" providerId="LiveId" clId="{9110BC17-56FC-4F71-84CC-BEF79A7CDA2E}" dt="2020-02-07T08:04:10.782" v="1057" actId="27636"/>
        <pc:sldMkLst>
          <pc:docMk/>
          <pc:sldMk cId="3820929450" sldId="1999"/>
        </pc:sldMkLst>
        <pc:spChg chg="mod">
          <ac:chgData name="Raymond Comvalius" userId="3110bdf94643cb31" providerId="LiveId" clId="{9110BC17-56FC-4F71-84CC-BEF79A7CDA2E}" dt="2020-02-07T07:49:51.998" v="980" actId="20577"/>
          <ac:spMkLst>
            <pc:docMk/>
            <pc:sldMk cId="3820929450" sldId="1999"/>
            <ac:spMk id="2" creationId="{64EE7DD0-F118-4579-9CBA-9C531DF45E3E}"/>
          </ac:spMkLst>
        </pc:spChg>
        <pc:spChg chg="mod">
          <ac:chgData name="Raymond Comvalius" userId="3110bdf94643cb31" providerId="LiveId" clId="{9110BC17-56FC-4F71-84CC-BEF79A7CDA2E}" dt="2020-02-07T08:04:10.782" v="1057" actId="27636"/>
          <ac:spMkLst>
            <pc:docMk/>
            <pc:sldMk cId="3820929450" sldId="1999"/>
            <ac:spMk id="3" creationId="{D26EFE41-D3E9-4F02-8826-C7CEE70225C1}"/>
          </ac:spMkLst>
        </pc:spChg>
      </pc:sldChg>
      <pc:sldChg chg="modSp">
        <pc:chgData name="Raymond Comvalius" userId="3110bdf94643cb31" providerId="LiveId" clId="{9110BC17-56FC-4F71-84CC-BEF79A7CDA2E}" dt="2020-02-07T09:33:29.505" v="1078" actId="20577"/>
        <pc:sldMkLst>
          <pc:docMk/>
          <pc:sldMk cId="151659658" sldId="2009"/>
        </pc:sldMkLst>
        <pc:graphicFrameChg chg="mod">
          <ac:chgData name="Raymond Comvalius" userId="3110bdf94643cb31" providerId="LiveId" clId="{9110BC17-56FC-4F71-84CC-BEF79A7CDA2E}" dt="2020-02-07T09:33:29.505" v="1078" actId="20577"/>
          <ac:graphicFrameMkLst>
            <pc:docMk/>
            <pc:sldMk cId="151659658" sldId="2009"/>
            <ac:graphicFrameMk id="7" creationId="{8872D929-E081-40DC-8912-69F56196C574}"/>
          </ac:graphicFrameMkLst>
        </pc:graphicFrameChg>
      </pc:sldChg>
      <pc:sldChg chg="modSp mod">
        <pc:chgData name="Raymond Comvalius" userId="3110bdf94643cb31" providerId="LiveId" clId="{9110BC17-56FC-4F71-84CC-BEF79A7CDA2E}" dt="2020-02-07T11:05:45.092" v="1169" actId="20577"/>
        <pc:sldMkLst>
          <pc:docMk/>
          <pc:sldMk cId="2991305781" sldId="2012"/>
        </pc:sldMkLst>
        <pc:graphicFrameChg chg="mod modGraphic">
          <ac:chgData name="Raymond Comvalius" userId="3110bdf94643cb31" providerId="LiveId" clId="{9110BC17-56FC-4F71-84CC-BEF79A7CDA2E}" dt="2020-02-07T11:05:45.092" v="1169" actId="20577"/>
          <ac:graphicFrameMkLst>
            <pc:docMk/>
            <pc:sldMk cId="2991305781" sldId="2012"/>
            <ac:graphicFrameMk id="8" creationId="{1102EE39-069E-4864-A9BA-06E462B6A654}"/>
          </ac:graphicFrameMkLst>
        </pc:graphicFrameChg>
        <pc:graphicFrameChg chg="mod">
          <ac:chgData name="Raymond Comvalius" userId="3110bdf94643cb31" providerId="LiveId" clId="{9110BC17-56FC-4F71-84CC-BEF79A7CDA2E}" dt="2020-02-07T11:03:09.517" v="1112" actId="1076"/>
          <ac:graphicFrameMkLst>
            <pc:docMk/>
            <pc:sldMk cId="2991305781" sldId="2012"/>
            <ac:graphicFrameMk id="9" creationId="{604BC467-FF3B-4681-B436-8D12D5A9E8D7}"/>
          </ac:graphicFrameMkLst>
        </pc:graphicFrameChg>
        <pc:graphicFrameChg chg="mod">
          <ac:chgData name="Raymond Comvalius" userId="3110bdf94643cb31" providerId="LiveId" clId="{9110BC17-56FC-4F71-84CC-BEF79A7CDA2E}" dt="2020-02-07T10:58:49.086" v="1080" actId="1076"/>
          <ac:graphicFrameMkLst>
            <pc:docMk/>
            <pc:sldMk cId="2991305781" sldId="2012"/>
            <ac:graphicFrameMk id="13" creationId="{9CECF454-01FF-4633-B654-6352F79C93CA}"/>
          </ac:graphicFrameMkLst>
        </pc:graphicFrameChg>
      </pc:sldChg>
      <pc:sldChg chg="addSp modSp add mod setBg modClrScheme chgLayout">
        <pc:chgData name="Raymond Comvalius" userId="3110bdf94643cb31" providerId="LiveId" clId="{9110BC17-56FC-4F71-84CC-BEF79A7CDA2E}" dt="2020-02-06T19:48:03.108" v="608" actId="1076"/>
        <pc:sldMkLst>
          <pc:docMk/>
          <pc:sldMk cId="4108125996" sldId="2019"/>
        </pc:sldMkLst>
        <pc:spChg chg="mod">
          <ac:chgData name="Raymond Comvalius" userId="3110bdf94643cb31" providerId="LiveId" clId="{9110BC17-56FC-4F71-84CC-BEF79A7CDA2E}" dt="2020-02-06T19:47:19.120" v="606" actId="26606"/>
          <ac:spMkLst>
            <pc:docMk/>
            <pc:sldMk cId="4108125996" sldId="2019"/>
            <ac:spMk id="2" creationId="{DCE2499F-76FA-476A-9D26-7491889A62AD}"/>
          </ac:spMkLst>
        </pc:spChg>
        <pc:spChg chg="mod">
          <ac:chgData name="Raymond Comvalius" userId="3110bdf94643cb31" providerId="LiveId" clId="{9110BC17-56FC-4F71-84CC-BEF79A7CDA2E}" dt="2020-02-06T19:47:19.120" v="606" actId="26606"/>
          <ac:spMkLst>
            <pc:docMk/>
            <pc:sldMk cId="4108125996" sldId="2019"/>
            <ac:spMk id="3" creationId="{3CE892E7-7910-45E9-BB36-334F65F121B0}"/>
          </ac:spMkLst>
        </pc:spChg>
        <pc:picChg chg="add mod">
          <ac:chgData name="Raymond Comvalius" userId="3110bdf94643cb31" providerId="LiveId" clId="{9110BC17-56FC-4F71-84CC-BEF79A7CDA2E}" dt="2020-02-06T19:48:03.108" v="608" actId="1076"/>
          <ac:picMkLst>
            <pc:docMk/>
            <pc:sldMk cId="4108125996" sldId="2019"/>
            <ac:picMk id="5" creationId="{6368E7C9-B13B-4FD2-8EAF-CFD25D36002C}"/>
          </ac:picMkLst>
        </pc:picChg>
      </pc:sldChg>
      <pc:sldChg chg="addSp modSp add mod setBg modClrScheme chgLayout">
        <pc:chgData name="Raymond Comvalius" userId="3110bdf94643cb31" providerId="LiveId" clId="{9110BC17-56FC-4F71-84CC-BEF79A7CDA2E}" dt="2020-02-06T19:47:05.109" v="605" actId="1076"/>
        <pc:sldMkLst>
          <pc:docMk/>
          <pc:sldMk cId="2843373782" sldId="2020"/>
        </pc:sldMkLst>
        <pc:spChg chg="mod">
          <ac:chgData name="Raymond Comvalius" userId="3110bdf94643cb31" providerId="LiveId" clId="{9110BC17-56FC-4F71-84CC-BEF79A7CDA2E}" dt="2020-02-06T19:46:18.854" v="603" actId="26606"/>
          <ac:spMkLst>
            <pc:docMk/>
            <pc:sldMk cId="2843373782" sldId="2020"/>
            <ac:spMk id="2" creationId="{A613903E-572E-49C6-A939-CAC65CC89CDA}"/>
          </ac:spMkLst>
        </pc:spChg>
        <pc:spChg chg="mod">
          <ac:chgData name="Raymond Comvalius" userId="3110bdf94643cb31" providerId="LiveId" clId="{9110BC17-56FC-4F71-84CC-BEF79A7CDA2E}" dt="2020-02-06T19:46:18.854" v="603" actId="26606"/>
          <ac:spMkLst>
            <pc:docMk/>
            <pc:sldMk cId="2843373782" sldId="2020"/>
            <ac:spMk id="3" creationId="{6B80A7B2-0C44-45DA-8D20-586158BFF67E}"/>
          </ac:spMkLst>
        </pc:spChg>
        <pc:picChg chg="add mod">
          <ac:chgData name="Raymond Comvalius" userId="3110bdf94643cb31" providerId="LiveId" clId="{9110BC17-56FC-4F71-84CC-BEF79A7CDA2E}" dt="2020-02-06T19:47:05.109" v="605" actId="1076"/>
          <ac:picMkLst>
            <pc:docMk/>
            <pc:sldMk cId="2843373782" sldId="2020"/>
            <ac:picMk id="5" creationId="{82CB3F37-9A0D-4751-9541-AA12AFB67AF2}"/>
          </ac:picMkLst>
        </pc:picChg>
      </pc:sldChg>
      <pc:sldChg chg="addSp delSp modSp add del mod">
        <pc:chgData name="Raymond Comvalius" userId="3110bdf94643cb31" providerId="LiveId" clId="{9110BC17-56FC-4F71-84CC-BEF79A7CDA2E}" dt="2020-02-07T08:09:30.965" v="1067" actId="47"/>
        <pc:sldMkLst>
          <pc:docMk/>
          <pc:sldMk cId="856543866" sldId="2021"/>
        </pc:sldMkLst>
        <pc:spChg chg="del">
          <ac:chgData name="Raymond Comvalius" userId="3110bdf94643cb31" providerId="LiveId" clId="{9110BC17-56FC-4F71-84CC-BEF79A7CDA2E}" dt="2020-02-07T07:25:19.945" v="612"/>
          <ac:spMkLst>
            <pc:docMk/>
            <pc:sldMk cId="856543866" sldId="2021"/>
            <ac:spMk id="2" creationId="{AD930C07-3CDB-4E08-97A7-1A57DF141BAB}"/>
          </ac:spMkLst>
        </pc:spChg>
        <pc:spChg chg="add mod">
          <ac:chgData name="Raymond Comvalius" userId="3110bdf94643cb31" providerId="LiveId" clId="{9110BC17-56FC-4F71-84CC-BEF79A7CDA2E}" dt="2020-02-07T07:25:35.320" v="646" actId="20577"/>
          <ac:spMkLst>
            <pc:docMk/>
            <pc:sldMk cId="856543866" sldId="2021"/>
            <ac:spMk id="3" creationId="{9A1DF759-F835-438B-9D57-C43DCEAB3B35}"/>
          </ac:spMkLst>
        </pc:spChg>
        <pc:spChg chg="add mod">
          <ac:chgData name="Raymond Comvalius" userId="3110bdf94643cb31" providerId="LiveId" clId="{9110BC17-56FC-4F71-84CC-BEF79A7CDA2E}" dt="2020-02-07T07:29:20.535" v="769" actId="20577"/>
          <ac:spMkLst>
            <pc:docMk/>
            <pc:sldMk cId="856543866" sldId="2021"/>
            <ac:spMk id="4" creationId="{A52EECFD-AF25-489F-9F6F-82ED475A4300}"/>
          </ac:spMkLst>
        </pc:spChg>
      </pc:sldChg>
      <pc:sldChg chg="addSp delSp modSp add del mod">
        <pc:chgData name="Raymond Comvalius" userId="3110bdf94643cb31" providerId="LiveId" clId="{9110BC17-56FC-4F71-84CC-BEF79A7CDA2E}" dt="2020-02-07T07:46:02.374" v="946" actId="47"/>
        <pc:sldMkLst>
          <pc:docMk/>
          <pc:sldMk cId="1374498649" sldId="2022"/>
        </pc:sldMkLst>
        <pc:spChg chg="mod">
          <ac:chgData name="Raymond Comvalius" userId="3110bdf94643cb31" providerId="LiveId" clId="{9110BC17-56FC-4F71-84CC-BEF79A7CDA2E}" dt="2020-02-07T07:29:51.203" v="816" actId="20577"/>
          <ac:spMkLst>
            <pc:docMk/>
            <pc:sldMk cId="1374498649" sldId="2022"/>
            <ac:spMk id="2" creationId="{31749B2B-9500-4E4F-A9C8-25E93B4C18FF}"/>
          </ac:spMkLst>
        </pc:spChg>
        <pc:spChg chg="del">
          <ac:chgData name="Raymond Comvalius" userId="3110bdf94643cb31" providerId="LiveId" clId="{9110BC17-56FC-4F71-84CC-BEF79A7CDA2E}" dt="2020-02-07T07:31:12.854" v="876" actId="478"/>
          <ac:spMkLst>
            <pc:docMk/>
            <pc:sldMk cId="1374498649" sldId="2022"/>
            <ac:spMk id="3" creationId="{671D7838-53F8-4939-ABB2-D40814ECB8E0}"/>
          </ac:spMkLst>
        </pc:spChg>
        <pc:spChg chg="add mod">
          <ac:chgData name="Raymond Comvalius" userId="3110bdf94643cb31" providerId="LiveId" clId="{9110BC17-56FC-4F71-84CC-BEF79A7CDA2E}" dt="2020-02-07T07:37:34.461" v="886" actId="14100"/>
          <ac:spMkLst>
            <pc:docMk/>
            <pc:sldMk cId="1374498649" sldId="2022"/>
            <ac:spMk id="5" creationId="{73219A03-B4BF-4BFD-89F3-6C7BC89351DB}"/>
          </ac:spMkLst>
        </pc:spChg>
        <pc:graphicFrameChg chg="add mod">
          <ac:chgData name="Raymond Comvalius" userId="3110bdf94643cb31" providerId="LiveId" clId="{9110BC17-56FC-4F71-84CC-BEF79A7CDA2E}" dt="2020-02-07T07:31:47.900" v="879" actId="14100"/>
          <ac:graphicFrameMkLst>
            <pc:docMk/>
            <pc:sldMk cId="1374498649" sldId="2022"/>
            <ac:graphicFrameMk id="4" creationId="{BE4ECB38-1800-40B0-ADF3-E3156864F731}"/>
          </ac:graphicFrameMkLst>
        </pc:graphicFrameChg>
      </pc:sldChg>
      <pc:sldChg chg="delSp add mod ord">
        <pc:chgData name="Raymond Comvalius" userId="3110bdf94643cb31" providerId="LiveId" clId="{9110BC17-56FC-4F71-84CC-BEF79A7CDA2E}" dt="2020-02-07T07:38:23.959" v="890" actId="478"/>
        <pc:sldMkLst>
          <pc:docMk/>
          <pc:sldMk cId="100427375" sldId="2023"/>
        </pc:sldMkLst>
        <pc:spChg chg="del">
          <ac:chgData name="Raymond Comvalius" userId="3110bdf94643cb31" providerId="LiveId" clId="{9110BC17-56FC-4F71-84CC-BEF79A7CDA2E}" dt="2020-02-07T07:38:23.959" v="890" actId="478"/>
          <ac:spMkLst>
            <pc:docMk/>
            <pc:sldMk cId="100427375" sldId="2023"/>
            <ac:spMk id="5" creationId="{73219A03-B4BF-4BFD-89F3-6C7BC89351DB}"/>
          </ac:spMkLst>
        </pc:spChg>
      </pc:sldChg>
      <pc:sldChg chg="addSp delSp modSp add mod modTransition">
        <pc:chgData name="Raymond Comvalius" userId="3110bdf94643cb31" providerId="LiveId" clId="{9110BC17-56FC-4F71-84CC-BEF79A7CDA2E}" dt="2020-02-07T08:07:31.943" v="1064"/>
        <pc:sldMkLst>
          <pc:docMk/>
          <pc:sldMk cId="2255484128" sldId="2024"/>
        </pc:sldMkLst>
        <pc:spChg chg="add mod">
          <ac:chgData name="Raymond Comvalius" userId="3110bdf94643cb31" providerId="LiveId" clId="{9110BC17-56FC-4F71-84CC-BEF79A7CDA2E}" dt="2020-02-07T08:07:31.943" v="1064"/>
          <ac:spMkLst>
            <pc:docMk/>
            <pc:sldMk cId="2255484128" sldId="2024"/>
            <ac:spMk id="3" creationId="{8021EA80-FD35-4716-A978-F51C369B18DA}"/>
          </ac:spMkLst>
        </pc:spChg>
        <pc:spChg chg="del">
          <ac:chgData name="Raymond Comvalius" userId="3110bdf94643cb31" providerId="LiveId" clId="{9110BC17-56FC-4F71-84CC-BEF79A7CDA2E}" dt="2020-02-07T07:38:36.791" v="892" actId="478"/>
          <ac:spMkLst>
            <pc:docMk/>
            <pc:sldMk cId="2255484128" sldId="2024"/>
            <ac:spMk id="5" creationId="{73219A03-B4BF-4BFD-89F3-6C7BC89351DB}"/>
          </ac:spMkLst>
        </pc:spChg>
        <pc:graphicFrameChg chg="mod">
          <ac:chgData name="Raymond Comvalius" userId="3110bdf94643cb31" providerId="LiveId" clId="{9110BC17-56FC-4F71-84CC-BEF79A7CDA2E}" dt="2020-02-07T07:38:59.483" v="894" actId="1076"/>
          <ac:graphicFrameMkLst>
            <pc:docMk/>
            <pc:sldMk cId="2255484128" sldId="2024"/>
            <ac:graphicFrameMk id="4" creationId="{BE4ECB38-1800-40B0-ADF3-E3156864F731}"/>
          </ac:graphicFrameMkLst>
        </pc:graphicFrameChg>
      </pc:sldChg>
      <pc:sldChg chg="addSp delSp modSp add del mod ord modTransition">
        <pc:chgData name="Raymond Comvalius" userId="3110bdf94643cb31" providerId="LiveId" clId="{9110BC17-56FC-4F71-84CC-BEF79A7CDA2E}" dt="2020-02-07T08:07:37.357" v="1065" actId="47"/>
        <pc:sldMkLst>
          <pc:docMk/>
          <pc:sldMk cId="2519464307" sldId="2025"/>
        </pc:sldMkLst>
        <pc:spChg chg="del">
          <ac:chgData name="Raymond Comvalius" userId="3110bdf94643cb31" providerId="LiveId" clId="{9110BC17-56FC-4F71-84CC-BEF79A7CDA2E}" dt="2020-02-07T07:45:52.035" v="943" actId="478"/>
          <ac:spMkLst>
            <pc:docMk/>
            <pc:sldMk cId="2519464307" sldId="2025"/>
            <ac:spMk id="3" creationId="{8021EA80-FD35-4716-A978-F51C369B18DA}"/>
          </ac:spMkLst>
        </pc:spChg>
        <pc:spChg chg="add mod">
          <ac:chgData name="Raymond Comvalius" userId="3110bdf94643cb31" providerId="LiveId" clId="{9110BC17-56FC-4F71-84CC-BEF79A7CDA2E}" dt="2020-02-07T08:05:07.375" v="1059" actId="14100"/>
          <ac:spMkLst>
            <pc:docMk/>
            <pc:sldMk cId="2519464307" sldId="2025"/>
            <ac:spMk id="5" creationId="{EF2D0348-E063-438E-8522-9DCE68324131}"/>
          </ac:spMkLst>
        </pc:spChg>
      </pc:sldChg>
      <pc:sldChg chg="delSp add del mod ord">
        <pc:chgData name="Raymond Comvalius" userId="3110bdf94643cb31" providerId="LiveId" clId="{9110BC17-56FC-4F71-84CC-BEF79A7CDA2E}" dt="2020-02-07T07:46:25.726" v="951" actId="47"/>
        <pc:sldMkLst>
          <pc:docMk/>
          <pc:sldMk cId="455228044" sldId="2026"/>
        </pc:sldMkLst>
        <pc:spChg chg="del">
          <ac:chgData name="Raymond Comvalius" userId="3110bdf94643cb31" providerId="LiveId" clId="{9110BC17-56FC-4F71-84CC-BEF79A7CDA2E}" dt="2020-02-07T07:46:10.952" v="948" actId="478"/>
          <ac:spMkLst>
            <pc:docMk/>
            <pc:sldMk cId="455228044" sldId="2026"/>
            <ac:spMk id="5" creationId="{EF2D0348-E063-438E-8522-9DCE68324131}"/>
          </ac:spMkLst>
        </pc:spChg>
      </pc:sldChg>
      <pc:sldChg chg="modSp add mod modTransition">
        <pc:chgData name="Raymond Comvalius" userId="3110bdf94643cb31" providerId="LiveId" clId="{9110BC17-56FC-4F71-84CC-BEF79A7CDA2E}" dt="2020-02-07T08:05:39.728" v="1061"/>
        <pc:sldMkLst>
          <pc:docMk/>
          <pc:sldMk cId="2938922103" sldId="2026"/>
        </pc:sldMkLst>
        <pc:spChg chg="mod">
          <ac:chgData name="Raymond Comvalius" userId="3110bdf94643cb31" providerId="LiveId" clId="{9110BC17-56FC-4F71-84CC-BEF79A7CDA2E}" dt="2020-02-07T07:47:59.266" v="957" actId="6549"/>
          <ac:spMkLst>
            <pc:docMk/>
            <pc:sldMk cId="2938922103" sldId="2026"/>
            <ac:spMk id="3" creationId="{8021EA80-FD35-4716-A978-F51C369B18DA}"/>
          </ac:spMkLst>
        </pc:spChg>
      </pc:sldChg>
      <pc:sldChg chg="modSp add mod">
        <pc:chgData name="Raymond Comvalius" userId="3110bdf94643cb31" providerId="LiveId" clId="{9110BC17-56FC-4F71-84CC-BEF79A7CDA2E}" dt="2020-02-07T08:08:17.466" v="1066" actId="14100"/>
        <pc:sldMkLst>
          <pc:docMk/>
          <pc:sldMk cId="4105161471" sldId="2027"/>
        </pc:sldMkLst>
        <pc:spChg chg="mod">
          <ac:chgData name="Raymond Comvalius" userId="3110bdf94643cb31" providerId="LiveId" clId="{9110BC17-56FC-4F71-84CC-BEF79A7CDA2E}" dt="2020-02-07T08:08:17.466" v="1066" actId="14100"/>
          <ac:spMkLst>
            <pc:docMk/>
            <pc:sldMk cId="4105161471" sldId="2027"/>
            <ac:spMk id="3" creationId="{8021EA80-FD35-4716-A978-F51C369B18DA}"/>
          </ac:spMkLst>
        </pc:spChg>
      </pc:sldChg>
    </pc:docChg>
  </pc:docChgLst>
  <pc:docChgLst>
    <pc:chgData name="Raymond Comvalius" userId="3110bdf94643cb31" providerId="LiveId" clId="{9061FCB5-0338-42E9-8752-1737A7B83440}"/>
    <pc:docChg chg="undo custSel addSld delSld modSld sldOrd">
      <pc:chgData name="Raymond Comvalius" userId="3110bdf94643cb31" providerId="LiveId" clId="{9061FCB5-0338-42E9-8752-1737A7B83440}" dt="2020-02-02T16:22:57.431" v="405" actId="2696"/>
      <pc:docMkLst>
        <pc:docMk/>
      </pc:docMkLst>
      <pc:sldChg chg="del">
        <pc:chgData name="Raymond Comvalius" userId="3110bdf94643cb31" providerId="LiveId" clId="{9061FCB5-0338-42E9-8752-1737A7B83440}" dt="2020-02-02T12:12:13.331" v="50" actId="2696"/>
        <pc:sldMkLst>
          <pc:docMk/>
          <pc:sldMk cId="4130912237" sldId="257"/>
        </pc:sldMkLst>
      </pc:sldChg>
      <pc:sldChg chg="del">
        <pc:chgData name="Raymond Comvalius" userId="3110bdf94643cb31" providerId="LiveId" clId="{9061FCB5-0338-42E9-8752-1737A7B83440}" dt="2020-02-02T16:22:57.422" v="403" actId="2696"/>
        <pc:sldMkLst>
          <pc:docMk/>
          <pc:sldMk cId="2640391485" sldId="259"/>
        </pc:sldMkLst>
      </pc:sldChg>
      <pc:sldChg chg="del">
        <pc:chgData name="Raymond Comvalius" userId="3110bdf94643cb31" providerId="LiveId" clId="{9061FCB5-0338-42E9-8752-1737A7B83440}" dt="2020-02-02T16:22:57.431" v="405" actId="2696"/>
        <pc:sldMkLst>
          <pc:docMk/>
          <pc:sldMk cId="2128395721" sldId="261"/>
        </pc:sldMkLst>
      </pc:sldChg>
      <pc:sldChg chg="del">
        <pc:chgData name="Raymond Comvalius" userId="3110bdf94643cb31" providerId="LiveId" clId="{9061FCB5-0338-42E9-8752-1737A7B83440}" dt="2020-02-02T16:22:57.420" v="402" actId="2696"/>
        <pc:sldMkLst>
          <pc:docMk/>
          <pc:sldMk cId="300131766" sldId="262"/>
        </pc:sldMkLst>
      </pc:sldChg>
      <pc:sldChg chg="del">
        <pc:chgData name="Raymond Comvalius" userId="3110bdf94643cb31" providerId="LiveId" clId="{9061FCB5-0338-42E9-8752-1737A7B83440}" dt="2020-02-02T16:22:57.428" v="404" actId="2696"/>
        <pc:sldMkLst>
          <pc:docMk/>
          <pc:sldMk cId="2500681542" sldId="263"/>
        </pc:sldMkLst>
      </pc:sldChg>
      <pc:sldChg chg="modSp add setBg">
        <pc:chgData name="Raymond Comvalius" userId="3110bdf94643cb31" providerId="LiveId" clId="{9061FCB5-0338-42E9-8752-1737A7B83440}" dt="2020-02-02T12:14:36.713" v="86" actId="20577"/>
        <pc:sldMkLst>
          <pc:docMk/>
          <pc:sldMk cId="2391724396" sldId="265"/>
        </pc:sldMkLst>
        <pc:spChg chg="mod">
          <ac:chgData name="Raymond Comvalius" userId="3110bdf94643cb31" providerId="LiveId" clId="{9061FCB5-0338-42E9-8752-1737A7B83440}" dt="2020-02-02T12:14:36.713" v="86" actId="20577"/>
          <ac:spMkLst>
            <pc:docMk/>
            <pc:sldMk cId="2391724396" sldId="265"/>
            <ac:spMk id="4" creationId="{8157856B-5BBB-41C3-BA8A-B638E991535F}"/>
          </ac:spMkLst>
        </pc:spChg>
      </pc:sldChg>
      <pc:sldChg chg="addSp modSp modAnim">
        <pc:chgData name="Raymond Comvalius" userId="3110bdf94643cb31" providerId="LiveId" clId="{9061FCB5-0338-42E9-8752-1737A7B83440}" dt="2020-02-02T12:21:30.136" v="119" actId="207"/>
        <pc:sldMkLst>
          <pc:docMk/>
          <pc:sldMk cId="750221212" sldId="266"/>
        </pc:sldMkLst>
        <pc:spChg chg="mod">
          <ac:chgData name="Raymond Comvalius" userId="3110bdf94643cb31" providerId="LiveId" clId="{9061FCB5-0338-42E9-8752-1737A7B83440}" dt="2020-02-02T12:21:30.136" v="119" actId="207"/>
          <ac:spMkLst>
            <pc:docMk/>
            <pc:sldMk cId="750221212" sldId="266"/>
            <ac:spMk id="27" creationId="{7E105FA2-C624-4C1B-A81E-5A776AC86BFE}"/>
          </ac:spMkLst>
        </pc:spChg>
        <pc:spChg chg="add mod">
          <ac:chgData name="Raymond Comvalius" userId="3110bdf94643cb31" providerId="LiveId" clId="{9061FCB5-0338-42E9-8752-1737A7B83440}" dt="2020-02-02T12:21:30.136" v="119" actId="207"/>
          <ac:spMkLst>
            <pc:docMk/>
            <pc:sldMk cId="750221212" sldId="266"/>
            <ac:spMk id="34" creationId="{F932D56B-837F-4BDC-9C2B-ECF720611E40}"/>
          </ac:spMkLst>
        </pc:spChg>
        <pc:spChg chg="add mod">
          <ac:chgData name="Raymond Comvalius" userId="3110bdf94643cb31" providerId="LiveId" clId="{9061FCB5-0338-42E9-8752-1737A7B83440}" dt="2020-02-02T12:21:30.136" v="119" actId="207"/>
          <ac:spMkLst>
            <pc:docMk/>
            <pc:sldMk cId="750221212" sldId="266"/>
            <ac:spMk id="35" creationId="{699D1D74-4577-48B6-BCEE-0249AAB330F8}"/>
          </ac:spMkLst>
        </pc:spChg>
        <pc:spChg chg="add mod">
          <ac:chgData name="Raymond Comvalius" userId="3110bdf94643cb31" providerId="LiveId" clId="{9061FCB5-0338-42E9-8752-1737A7B83440}" dt="2020-02-02T12:21:30.136" v="119" actId="207"/>
          <ac:spMkLst>
            <pc:docMk/>
            <pc:sldMk cId="750221212" sldId="266"/>
            <ac:spMk id="36" creationId="{034712A5-B6F4-4B21-B05E-FA41DFCDB2F8}"/>
          </ac:spMkLst>
        </pc:spChg>
      </pc:sldChg>
      <pc:sldChg chg="modSp">
        <pc:chgData name="Raymond Comvalius" userId="3110bdf94643cb31" providerId="LiveId" clId="{9061FCB5-0338-42E9-8752-1737A7B83440}" dt="2020-02-02T15:42:45.377" v="129" actId="207"/>
        <pc:sldMkLst>
          <pc:docMk/>
          <pc:sldMk cId="43766856" sldId="292"/>
        </pc:sldMkLst>
        <pc:spChg chg="mod">
          <ac:chgData name="Raymond Comvalius" userId="3110bdf94643cb31" providerId="LiveId" clId="{9061FCB5-0338-42E9-8752-1737A7B83440}" dt="2020-02-02T12:15:27.867" v="90" actId="27636"/>
          <ac:spMkLst>
            <pc:docMk/>
            <pc:sldMk cId="43766856" sldId="292"/>
            <ac:spMk id="2" creationId="{00000000-0000-0000-0000-000000000000}"/>
          </ac:spMkLst>
        </pc:spChg>
        <pc:spChg chg="mod">
          <ac:chgData name="Raymond Comvalius" userId="3110bdf94643cb31" providerId="LiveId" clId="{9061FCB5-0338-42E9-8752-1737A7B83440}" dt="2020-02-02T12:16:05.798" v="101" actId="790"/>
          <ac:spMkLst>
            <pc:docMk/>
            <pc:sldMk cId="43766856" sldId="292"/>
            <ac:spMk id="43" creationId="{00000000-0000-0000-0000-000000000000}"/>
          </ac:spMkLst>
        </pc:spChg>
        <pc:spChg chg="mod">
          <ac:chgData name="Raymond Comvalius" userId="3110bdf94643cb31" providerId="LiveId" clId="{9061FCB5-0338-42E9-8752-1737A7B83440}" dt="2020-02-02T15:42:22.626" v="126" actId="208"/>
          <ac:spMkLst>
            <pc:docMk/>
            <pc:sldMk cId="43766856" sldId="292"/>
            <ac:spMk id="123" creationId="{C15901A1-6221-4A61-957C-CBF7AC47C268}"/>
          </ac:spMkLst>
        </pc:spChg>
        <pc:grpChg chg="mod">
          <ac:chgData name="Raymond Comvalius" userId="3110bdf94643cb31" providerId="LiveId" clId="{9061FCB5-0338-42E9-8752-1737A7B83440}" dt="2020-02-02T12:15:49.016" v="100" actId="14100"/>
          <ac:grpSpMkLst>
            <pc:docMk/>
            <pc:sldMk cId="43766856" sldId="292"/>
            <ac:grpSpMk id="13" creationId="{00000000-0000-0000-0000-000000000000}"/>
          </ac:grpSpMkLst>
        </pc:grpChg>
        <pc:grpChg chg="mod">
          <ac:chgData name="Raymond Comvalius" userId="3110bdf94643cb31" providerId="LiveId" clId="{9061FCB5-0338-42E9-8752-1737A7B83440}" dt="2020-02-02T12:15:49.016" v="100" actId="14100"/>
          <ac:grpSpMkLst>
            <pc:docMk/>
            <pc:sldMk cId="43766856" sldId="292"/>
            <ac:grpSpMk id="42" creationId="{00000000-0000-0000-0000-000000000000}"/>
          </ac:grpSpMkLst>
        </pc:grpChg>
        <pc:grpChg chg="mod">
          <ac:chgData name="Raymond Comvalius" userId="3110bdf94643cb31" providerId="LiveId" clId="{9061FCB5-0338-42E9-8752-1737A7B83440}" dt="2020-02-02T15:42:45.377" v="129" actId="207"/>
          <ac:grpSpMkLst>
            <pc:docMk/>
            <pc:sldMk cId="43766856" sldId="292"/>
            <ac:grpSpMk id="204" creationId="{61BAF1AB-6CC4-4A78-9B70-5C2E3DAD79B7}"/>
          </ac:grpSpMkLst>
        </pc:grpChg>
        <pc:cxnChg chg="mod">
          <ac:chgData name="Raymond Comvalius" userId="3110bdf94643cb31" providerId="LiveId" clId="{9061FCB5-0338-42E9-8752-1737A7B83440}" dt="2020-02-02T15:42:12.750" v="125" actId="208"/>
          <ac:cxnSpMkLst>
            <pc:docMk/>
            <pc:sldMk cId="43766856" sldId="292"/>
            <ac:cxnSpMk id="144" creationId="{9456D522-45F3-4134-8DB3-C0A50E780AD0}"/>
          </ac:cxnSpMkLst>
        </pc:cxnChg>
        <pc:cxnChg chg="mod">
          <ac:chgData name="Raymond Comvalius" userId="3110bdf94643cb31" providerId="LiveId" clId="{9061FCB5-0338-42E9-8752-1737A7B83440}" dt="2020-02-02T15:42:27.824" v="127" actId="208"/>
          <ac:cxnSpMkLst>
            <pc:docMk/>
            <pc:sldMk cId="43766856" sldId="292"/>
            <ac:cxnSpMk id="177" creationId="{80F51029-0013-4180-B99A-0FB9F39D7F76}"/>
          </ac:cxnSpMkLst>
        </pc:cxnChg>
      </pc:sldChg>
      <pc:sldChg chg="modSp">
        <pc:chgData name="Raymond Comvalius" userId="3110bdf94643cb31" providerId="LiveId" clId="{9061FCB5-0338-42E9-8752-1737A7B83440}" dt="2020-02-02T12:18:48.819" v="106" actId="2085"/>
        <pc:sldMkLst>
          <pc:docMk/>
          <pc:sldMk cId="3957722359" sldId="1660"/>
        </pc:sldMkLst>
        <pc:spChg chg="mod">
          <ac:chgData name="Raymond Comvalius" userId="3110bdf94643cb31" providerId="LiveId" clId="{9061FCB5-0338-42E9-8752-1737A7B83440}" dt="2020-02-02T12:15:27.875" v="92" actId="27636"/>
          <ac:spMkLst>
            <pc:docMk/>
            <pc:sldMk cId="3957722359" sldId="1660"/>
            <ac:spMk id="17" creationId="{00000000-0000-0000-0000-000000000000}"/>
          </ac:spMkLst>
        </pc:spChg>
        <pc:graphicFrameChg chg="mod">
          <ac:chgData name="Raymond Comvalius" userId="3110bdf94643cb31" providerId="LiveId" clId="{9061FCB5-0338-42E9-8752-1737A7B83440}" dt="2020-02-02T12:18:48.819" v="106" actId="2085"/>
          <ac:graphicFrameMkLst>
            <pc:docMk/>
            <pc:sldMk cId="3957722359" sldId="1660"/>
            <ac:graphicFrameMk id="19" creationId="{BB07DB9F-A96C-44D5-94A0-AE582BDD58FC}"/>
          </ac:graphicFrameMkLst>
        </pc:graphicFrameChg>
      </pc:sldChg>
      <pc:sldChg chg="modSp">
        <pc:chgData name="Raymond Comvalius" userId="3110bdf94643cb31" providerId="LiveId" clId="{9061FCB5-0338-42E9-8752-1737A7B83440}" dt="2020-02-02T15:36:00.929" v="120" actId="207"/>
        <pc:sldMkLst>
          <pc:docMk/>
          <pc:sldMk cId="1793706927" sldId="1670"/>
        </pc:sldMkLst>
        <pc:spChg chg="mod">
          <ac:chgData name="Raymond Comvalius" userId="3110bdf94643cb31" providerId="LiveId" clId="{9061FCB5-0338-42E9-8752-1737A7B83440}" dt="2020-02-02T12:15:27.895" v="96" actId="27636"/>
          <ac:spMkLst>
            <pc:docMk/>
            <pc:sldMk cId="1793706927" sldId="1670"/>
            <ac:spMk id="17" creationId="{00000000-0000-0000-0000-000000000000}"/>
          </ac:spMkLst>
        </pc:spChg>
        <pc:graphicFrameChg chg="mod">
          <ac:chgData name="Raymond Comvalius" userId="3110bdf94643cb31" providerId="LiveId" clId="{9061FCB5-0338-42E9-8752-1737A7B83440}" dt="2020-02-02T15:36:00.929" v="120" actId="207"/>
          <ac:graphicFrameMkLst>
            <pc:docMk/>
            <pc:sldMk cId="1793706927" sldId="1670"/>
            <ac:graphicFrameMk id="19" creationId="{58E84D12-6982-4D76-AA06-7074948B2C50}"/>
          </ac:graphicFrameMkLst>
        </pc:graphicFrameChg>
      </pc:sldChg>
      <pc:sldChg chg="modSp">
        <pc:chgData name="Raymond Comvalius" userId="3110bdf94643cb31" providerId="LiveId" clId="{9061FCB5-0338-42E9-8752-1737A7B83440}" dt="2020-02-02T12:15:27.809" v="88" actId="27636"/>
        <pc:sldMkLst>
          <pc:docMk/>
          <pc:sldMk cId="2014491358" sldId="1997"/>
        </pc:sldMkLst>
        <pc:spChg chg="mod">
          <ac:chgData name="Raymond Comvalius" userId="3110bdf94643cb31" providerId="LiveId" clId="{9061FCB5-0338-42E9-8752-1737A7B83440}" dt="2020-02-02T12:15:27.809" v="88" actId="27636"/>
          <ac:spMkLst>
            <pc:docMk/>
            <pc:sldMk cId="2014491358" sldId="1997"/>
            <ac:spMk id="4" creationId="{296750AB-037D-4B6E-ADA4-EB1F16118013}"/>
          </ac:spMkLst>
        </pc:spChg>
        <pc:spChg chg="mod">
          <ac:chgData name="Raymond Comvalius" userId="3110bdf94643cb31" providerId="LiveId" clId="{9061FCB5-0338-42E9-8752-1737A7B83440}" dt="2020-02-02T12:15:27.808" v="87" actId="27636"/>
          <ac:spMkLst>
            <pc:docMk/>
            <pc:sldMk cId="2014491358" sldId="1997"/>
            <ac:spMk id="5" creationId="{5C35598A-B532-40D1-B03B-C0B714516BA5}"/>
          </ac:spMkLst>
        </pc:spChg>
      </pc:sldChg>
      <pc:sldChg chg="modSp">
        <pc:chgData name="Raymond Comvalius" userId="3110bdf94643cb31" providerId="LiveId" clId="{9061FCB5-0338-42E9-8752-1737A7B83440}" dt="2020-02-02T16:22:30.187" v="401" actId="20577"/>
        <pc:sldMkLst>
          <pc:docMk/>
          <pc:sldMk cId="3820929450" sldId="1999"/>
        </pc:sldMkLst>
        <pc:spChg chg="mod">
          <ac:chgData name="Raymond Comvalius" userId="3110bdf94643cb31" providerId="LiveId" clId="{9061FCB5-0338-42E9-8752-1737A7B83440}" dt="2020-02-02T15:40:18.576" v="124" actId="1076"/>
          <ac:spMkLst>
            <pc:docMk/>
            <pc:sldMk cId="3820929450" sldId="1999"/>
            <ac:spMk id="2" creationId="{64EE7DD0-F118-4579-9CBA-9C531DF45E3E}"/>
          </ac:spMkLst>
        </pc:spChg>
        <pc:spChg chg="mod">
          <ac:chgData name="Raymond Comvalius" userId="3110bdf94643cb31" providerId="LiveId" clId="{9061FCB5-0338-42E9-8752-1737A7B83440}" dt="2020-02-02T16:22:30.187" v="401" actId="20577"/>
          <ac:spMkLst>
            <pc:docMk/>
            <pc:sldMk cId="3820929450" sldId="1999"/>
            <ac:spMk id="3" creationId="{D26EFE41-D3E9-4F02-8826-C7CEE70225C1}"/>
          </ac:spMkLst>
        </pc:spChg>
      </pc:sldChg>
      <pc:sldChg chg="modSp">
        <pc:chgData name="Raymond Comvalius" userId="3110bdf94643cb31" providerId="LiveId" clId="{9061FCB5-0338-42E9-8752-1737A7B83440}" dt="2020-02-02T12:15:27.865" v="89" actId="27636"/>
        <pc:sldMkLst>
          <pc:docMk/>
          <pc:sldMk cId="4025540846" sldId="2001"/>
        </pc:sldMkLst>
        <pc:spChg chg="mod">
          <ac:chgData name="Raymond Comvalius" userId="3110bdf94643cb31" providerId="LiveId" clId="{9061FCB5-0338-42E9-8752-1737A7B83440}" dt="2020-02-02T12:15:27.865" v="89" actId="27636"/>
          <ac:spMkLst>
            <pc:docMk/>
            <pc:sldMk cId="4025540846" sldId="2001"/>
            <ac:spMk id="2" creationId="{4A4ED68F-BAC2-4E84-BAF1-42ED3379A545}"/>
          </ac:spMkLst>
        </pc:spChg>
      </pc:sldChg>
      <pc:sldChg chg="modSp">
        <pc:chgData name="Raymond Comvalius" userId="3110bdf94643cb31" providerId="LiveId" clId="{9061FCB5-0338-42E9-8752-1737A7B83440}" dt="2020-02-02T15:40:01.711" v="123" actId="207"/>
        <pc:sldMkLst>
          <pc:docMk/>
          <pc:sldMk cId="1823558300" sldId="2002"/>
        </pc:sldMkLst>
        <pc:spChg chg="mod">
          <ac:chgData name="Raymond Comvalius" userId="3110bdf94643cb31" providerId="LiveId" clId="{9061FCB5-0338-42E9-8752-1737A7B83440}" dt="2020-02-02T12:15:27.873" v="91" actId="27636"/>
          <ac:spMkLst>
            <pc:docMk/>
            <pc:sldMk cId="1823558300" sldId="2002"/>
            <ac:spMk id="2" creationId="{051DE042-705C-435B-BD98-7FED43CE88C0}"/>
          </ac:spMkLst>
        </pc:spChg>
        <pc:graphicFrameChg chg="mod">
          <ac:chgData name="Raymond Comvalius" userId="3110bdf94643cb31" providerId="LiveId" clId="{9061FCB5-0338-42E9-8752-1737A7B83440}" dt="2020-02-02T15:40:01.711" v="123" actId="207"/>
          <ac:graphicFrameMkLst>
            <pc:docMk/>
            <pc:sldMk cId="1823558300" sldId="2002"/>
            <ac:graphicFrameMk id="5" creationId="{72E683B0-F0CC-42DA-9A7F-E7A0F03B6202}"/>
          </ac:graphicFrameMkLst>
        </pc:graphicFrameChg>
      </pc:sldChg>
      <pc:sldChg chg="del">
        <pc:chgData name="Raymond Comvalius" userId="3110bdf94643cb31" providerId="LiveId" clId="{9061FCB5-0338-42E9-8752-1737A7B83440}" dt="2020-02-02T16:21:33.354" v="325" actId="2696"/>
        <pc:sldMkLst>
          <pc:docMk/>
          <pc:sldMk cId="3564903207" sldId="2008"/>
        </pc:sldMkLst>
      </pc:sldChg>
      <pc:sldChg chg="modSp">
        <pc:chgData name="Raymond Comvalius" userId="3110bdf94643cb31" providerId="LiveId" clId="{9061FCB5-0338-42E9-8752-1737A7B83440}" dt="2020-02-02T15:39:34.194" v="122" actId="207"/>
        <pc:sldMkLst>
          <pc:docMk/>
          <pc:sldMk cId="151659658" sldId="2009"/>
        </pc:sldMkLst>
        <pc:spChg chg="mod">
          <ac:chgData name="Raymond Comvalius" userId="3110bdf94643cb31" providerId="LiveId" clId="{9061FCB5-0338-42E9-8752-1737A7B83440}" dt="2020-02-02T12:15:27.907" v="98" actId="27636"/>
          <ac:spMkLst>
            <pc:docMk/>
            <pc:sldMk cId="151659658" sldId="2009"/>
            <ac:spMk id="4" creationId="{9C1D1179-BE9D-4203-8863-9B4D900CC48F}"/>
          </ac:spMkLst>
        </pc:spChg>
        <pc:graphicFrameChg chg="mod">
          <ac:chgData name="Raymond Comvalius" userId="3110bdf94643cb31" providerId="LiveId" clId="{9061FCB5-0338-42E9-8752-1737A7B83440}" dt="2020-02-02T15:39:34.194" v="122" actId="207"/>
          <ac:graphicFrameMkLst>
            <pc:docMk/>
            <pc:sldMk cId="151659658" sldId="2009"/>
            <ac:graphicFrameMk id="7" creationId="{8872D929-E081-40DC-8912-69F56196C574}"/>
          </ac:graphicFrameMkLst>
        </pc:graphicFrameChg>
      </pc:sldChg>
      <pc:sldChg chg="modSp">
        <pc:chgData name="Raymond Comvalius" userId="3110bdf94643cb31" providerId="LiveId" clId="{9061FCB5-0338-42E9-8752-1737A7B83440}" dt="2020-02-02T12:19:18.401" v="108" actId="2085"/>
        <pc:sldMkLst>
          <pc:docMk/>
          <pc:sldMk cId="666743095" sldId="2011"/>
        </pc:sldMkLst>
        <pc:spChg chg="mod">
          <ac:chgData name="Raymond Comvalius" userId="3110bdf94643cb31" providerId="LiveId" clId="{9061FCB5-0338-42E9-8752-1737A7B83440}" dt="2020-02-02T12:15:27.878" v="93" actId="27636"/>
          <ac:spMkLst>
            <pc:docMk/>
            <pc:sldMk cId="666743095" sldId="2011"/>
            <ac:spMk id="2" creationId="{5665161F-85A2-4080-8F8E-472BF974009C}"/>
          </ac:spMkLst>
        </pc:spChg>
        <pc:graphicFrameChg chg="mod">
          <ac:chgData name="Raymond Comvalius" userId="3110bdf94643cb31" providerId="LiveId" clId="{9061FCB5-0338-42E9-8752-1737A7B83440}" dt="2020-02-02T12:19:18.401" v="108" actId="2085"/>
          <ac:graphicFrameMkLst>
            <pc:docMk/>
            <pc:sldMk cId="666743095" sldId="2011"/>
            <ac:graphicFrameMk id="5" creationId="{2D9FFBFE-7A7C-4D63-8284-69562C58E764}"/>
          </ac:graphicFrameMkLst>
        </pc:graphicFrameChg>
      </pc:sldChg>
      <pc:sldChg chg="modSp">
        <pc:chgData name="Raymond Comvalius" userId="3110bdf94643cb31" providerId="LiveId" clId="{9061FCB5-0338-42E9-8752-1737A7B83440}" dt="2020-02-02T12:20:11.581" v="115" actId="207"/>
        <pc:sldMkLst>
          <pc:docMk/>
          <pc:sldMk cId="2991305781" sldId="2012"/>
        </pc:sldMkLst>
        <pc:spChg chg="mod">
          <ac:chgData name="Raymond Comvalius" userId="3110bdf94643cb31" providerId="LiveId" clId="{9061FCB5-0338-42E9-8752-1737A7B83440}" dt="2020-02-02T12:15:27.881" v="94" actId="27636"/>
          <ac:spMkLst>
            <pc:docMk/>
            <pc:sldMk cId="2991305781" sldId="2012"/>
            <ac:spMk id="2" creationId="{D73B0027-07C7-440F-816E-E43E73580571}"/>
          </ac:spMkLst>
        </pc:spChg>
        <pc:graphicFrameChg chg="mod modGraphic">
          <ac:chgData name="Raymond Comvalius" userId="3110bdf94643cb31" providerId="LiveId" clId="{9061FCB5-0338-42E9-8752-1737A7B83440}" dt="2020-02-02T12:19:43.581" v="112" actId="1076"/>
          <ac:graphicFrameMkLst>
            <pc:docMk/>
            <pc:sldMk cId="2991305781" sldId="2012"/>
            <ac:graphicFrameMk id="8" creationId="{1102EE39-069E-4864-A9BA-06E462B6A654}"/>
          </ac:graphicFrameMkLst>
        </pc:graphicFrameChg>
        <pc:graphicFrameChg chg="mod modGraphic">
          <ac:chgData name="Raymond Comvalius" userId="3110bdf94643cb31" providerId="LiveId" clId="{9061FCB5-0338-42E9-8752-1737A7B83440}" dt="2020-02-02T12:19:51.776" v="114" actId="14100"/>
          <ac:graphicFrameMkLst>
            <pc:docMk/>
            <pc:sldMk cId="2991305781" sldId="2012"/>
            <ac:graphicFrameMk id="9" creationId="{604BC467-FF3B-4681-B436-8D12D5A9E8D7}"/>
          </ac:graphicFrameMkLst>
        </pc:graphicFrameChg>
        <pc:graphicFrameChg chg="mod">
          <ac:chgData name="Raymond Comvalius" userId="3110bdf94643cb31" providerId="LiveId" clId="{9061FCB5-0338-42E9-8752-1737A7B83440}" dt="2020-02-02T12:20:11.581" v="115" actId="207"/>
          <ac:graphicFrameMkLst>
            <pc:docMk/>
            <pc:sldMk cId="2991305781" sldId="2012"/>
            <ac:graphicFrameMk id="13" creationId="{9CECF454-01FF-4633-B654-6352F79C93CA}"/>
          </ac:graphicFrameMkLst>
        </pc:graphicFrameChg>
      </pc:sldChg>
      <pc:sldChg chg="modSp">
        <pc:chgData name="Raymond Comvalius" userId="3110bdf94643cb31" providerId="LiveId" clId="{9061FCB5-0338-42E9-8752-1737A7B83440}" dt="2020-02-02T12:15:27.909" v="99" actId="27636"/>
        <pc:sldMkLst>
          <pc:docMk/>
          <pc:sldMk cId="3769618664" sldId="2013"/>
        </pc:sldMkLst>
        <pc:spChg chg="mod">
          <ac:chgData name="Raymond Comvalius" userId="3110bdf94643cb31" providerId="LiveId" clId="{9061FCB5-0338-42E9-8752-1737A7B83440}" dt="2020-02-02T12:15:27.909" v="99" actId="27636"/>
          <ac:spMkLst>
            <pc:docMk/>
            <pc:sldMk cId="3769618664" sldId="2013"/>
            <ac:spMk id="2" creationId="{72A6DC5D-E0CA-4F0D-A018-DCA1C810E82F}"/>
          </ac:spMkLst>
        </pc:spChg>
      </pc:sldChg>
      <pc:sldChg chg="modSp">
        <pc:chgData name="Raymond Comvalius" userId="3110bdf94643cb31" providerId="LiveId" clId="{9061FCB5-0338-42E9-8752-1737A7B83440}" dt="2020-02-02T12:20:59.765" v="117" actId="2085"/>
        <pc:sldMkLst>
          <pc:docMk/>
          <pc:sldMk cId="1144034903" sldId="2015"/>
        </pc:sldMkLst>
        <pc:spChg chg="mod">
          <ac:chgData name="Raymond Comvalius" userId="3110bdf94643cb31" providerId="LiveId" clId="{9061FCB5-0338-42E9-8752-1737A7B83440}" dt="2020-02-02T12:15:27.889" v="95" actId="27636"/>
          <ac:spMkLst>
            <pc:docMk/>
            <pc:sldMk cId="1144034903" sldId="2015"/>
            <ac:spMk id="17" creationId="{00000000-0000-0000-0000-000000000000}"/>
          </ac:spMkLst>
        </pc:spChg>
        <pc:graphicFrameChg chg="mod">
          <ac:chgData name="Raymond Comvalius" userId="3110bdf94643cb31" providerId="LiveId" clId="{9061FCB5-0338-42E9-8752-1737A7B83440}" dt="2020-02-02T12:20:59.765" v="117" actId="2085"/>
          <ac:graphicFrameMkLst>
            <pc:docMk/>
            <pc:sldMk cId="1144034903" sldId="2015"/>
            <ac:graphicFrameMk id="19" creationId="{BB07DB9F-A96C-44D5-94A0-AE582BDD58FC}"/>
          </ac:graphicFrameMkLst>
        </pc:graphicFrameChg>
      </pc:sldChg>
      <pc:sldChg chg="addSp modSp add ord">
        <pc:chgData name="Raymond Comvalius" userId="3110bdf94643cb31" providerId="LiveId" clId="{9061FCB5-0338-42E9-8752-1737A7B83440}" dt="2020-02-02T15:54:06.178" v="184"/>
        <pc:sldMkLst>
          <pc:docMk/>
          <pc:sldMk cId="150608539" sldId="2016"/>
        </pc:sldMkLst>
        <pc:spChg chg="mod">
          <ac:chgData name="Raymond Comvalius" userId="3110bdf94643cb31" providerId="LiveId" clId="{9061FCB5-0338-42E9-8752-1737A7B83440}" dt="2020-02-02T15:53:49.760" v="182" actId="20577"/>
          <ac:spMkLst>
            <pc:docMk/>
            <pc:sldMk cId="150608539" sldId="2016"/>
            <ac:spMk id="2" creationId="{12A0DE37-C457-4061-80F9-B81D4209310F}"/>
          </ac:spMkLst>
        </pc:spChg>
        <pc:picChg chg="add mod">
          <ac:chgData name="Raymond Comvalius" userId="3110bdf94643cb31" providerId="LiveId" clId="{9061FCB5-0338-42E9-8752-1737A7B83440}" dt="2020-02-02T15:53:40.522" v="148" actId="1076"/>
          <ac:picMkLst>
            <pc:docMk/>
            <pc:sldMk cId="150608539" sldId="2016"/>
            <ac:picMk id="4" creationId="{72DA9594-011F-4E46-8A12-E86B2CF2E693}"/>
          </ac:picMkLst>
        </pc:picChg>
      </pc:sldChg>
      <pc:sldChg chg="modSp add">
        <pc:chgData name="Raymond Comvalius" userId="3110bdf94643cb31" providerId="LiveId" clId="{9061FCB5-0338-42E9-8752-1737A7B83440}" dt="2020-02-02T16:16:50.527" v="312" actId="20577"/>
        <pc:sldMkLst>
          <pc:docMk/>
          <pc:sldMk cId="3634539851" sldId="2017"/>
        </pc:sldMkLst>
        <pc:spChg chg="mod">
          <ac:chgData name="Raymond Comvalius" userId="3110bdf94643cb31" providerId="LiveId" clId="{9061FCB5-0338-42E9-8752-1737A7B83440}" dt="2020-02-02T16:06:12" v="206" actId="20577"/>
          <ac:spMkLst>
            <pc:docMk/>
            <pc:sldMk cId="3634539851" sldId="2017"/>
            <ac:spMk id="2" creationId="{F3D9A8D4-3AF3-4492-8A7B-632D9C9F48EA}"/>
          </ac:spMkLst>
        </pc:spChg>
        <pc:spChg chg="mod">
          <ac:chgData name="Raymond Comvalius" userId="3110bdf94643cb31" providerId="LiveId" clId="{9061FCB5-0338-42E9-8752-1737A7B83440}" dt="2020-02-02T16:16:50.527" v="312" actId="20577"/>
          <ac:spMkLst>
            <pc:docMk/>
            <pc:sldMk cId="3634539851" sldId="2017"/>
            <ac:spMk id="3" creationId="{1B03A0EB-73AA-41D1-AAFB-AEBFE01E4677}"/>
          </ac:spMkLst>
        </pc:spChg>
      </pc:sldChg>
      <pc:sldChg chg="addSp delSp modSp add modTransition">
        <pc:chgData name="Raymond Comvalius" userId="3110bdf94643cb31" providerId="LiveId" clId="{9061FCB5-0338-42E9-8752-1737A7B83440}" dt="2020-02-02T16:21:28.681" v="324" actId="20577"/>
        <pc:sldMkLst>
          <pc:docMk/>
          <pc:sldMk cId="2573561042" sldId="2018"/>
        </pc:sldMkLst>
        <pc:spChg chg="del">
          <ac:chgData name="Raymond Comvalius" userId="3110bdf94643cb31" providerId="LiveId" clId="{9061FCB5-0338-42E9-8752-1737A7B83440}" dt="2020-02-02T16:21:23.167" v="314"/>
          <ac:spMkLst>
            <pc:docMk/>
            <pc:sldMk cId="2573561042" sldId="2018"/>
            <ac:spMk id="2" creationId="{7C7DA695-7202-4C7F-840E-B1C94CE11422}"/>
          </ac:spMkLst>
        </pc:spChg>
        <pc:spChg chg="del">
          <ac:chgData name="Raymond Comvalius" userId="3110bdf94643cb31" providerId="LiveId" clId="{9061FCB5-0338-42E9-8752-1737A7B83440}" dt="2020-02-02T16:21:23.167" v="314"/>
          <ac:spMkLst>
            <pc:docMk/>
            <pc:sldMk cId="2573561042" sldId="2018"/>
            <ac:spMk id="3" creationId="{0794CF69-4A62-40B5-8D0C-022E5C50D406}"/>
          </ac:spMkLst>
        </pc:spChg>
        <pc:spChg chg="add mod">
          <ac:chgData name="Raymond Comvalius" userId="3110bdf94643cb31" providerId="LiveId" clId="{9061FCB5-0338-42E9-8752-1737A7B83440}" dt="2020-02-02T16:21:28.681" v="324" actId="20577"/>
          <ac:spMkLst>
            <pc:docMk/>
            <pc:sldMk cId="2573561042" sldId="2018"/>
            <ac:spMk id="4" creationId="{CB678DD3-786C-4D94-9206-FFD7745875D3}"/>
          </ac:spMkLst>
        </pc:spChg>
      </pc:sldChg>
      <pc:sldMasterChg chg="delSldLayout">
        <pc:chgData name="Raymond Comvalius" userId="3110bdf94643cb31" providerId="LiveId" clId="{9061FCB5-0338-42E9-8752-1737A7B83440}" dt="2020-02-02T16:21:33.358" v="326" actId="2696"/>
        <pc:sldMasterMkLst>
          <pc:docMk/>
          <pc:sldMasterMk cId="0" sldId="2147483648"/>
        </pc:sldMasterMkLst>
        <pc:sldLayoutChg chg="del">
          <pc:chgData name="Raymond Comvalius" userId="3110bdf94643cb31" providerId="LiveId" clId="{9061FCB5-0338-42E9-8752-1737A7B83440}" dt="2020-02-02T16:21:33.358" v="326" actId="2696"/>
          <pc:sldLayoutMkLst>
            <pc:docMk/>
            <pc:sldMasterMk cId="0" sldId="2147483648"/>
            <pc:sldLayoutMk cId="1119884853" sldId="214748369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5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5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C74EE-01EC-4D8A-8070-3C711BB84FD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4696614-1A78-4D42-B3BA-D7CF96A4A41B}">
      <dgm:prSet/>
      <dgm:spPr/>
      <dgm:t>
        <a:bodyPr/>
        <a:lstStyle/>
        <a:p>
          <a:r>
            <a:rPr lang="en-US" baseline="0" dirty="0"/>
            <a:t>Simple Connector(s) on-prem</a:t>
          </a:r>
          <a:endParaRPr lang="en-US" dirty="0"/>
        </a:p>
      </dgm:t>
    </dgm:pt>
    <dgm:pt modelId="{031A3A1D-BA8F-4F38-B5E0-18E17C40FC5C}" type="parTrans" cxnId="{A9AD1D77-A9D8-4C73-A063-EF44CB4C648B}">
      <dgm:prSet/>
      <dgm:spPr/>
      <dgm:t>
        <a:bodyPr/>
        <a:lstStyle/>
        <a:p>
          <a:endParaRPr lang="en-US"/>
        </a:p>
      </dgm:t>
    </dgm:pt>
    <dgm:pt modelId="{3AC8844F-99A8-4A08-B8A2-2104BBD4FC4E}" type="sibTrans" cxnId="{A9AD1D77-A9D8-4C73-A063-EF44CB4C648B}">
      <dgm:prSet/>
      <dgm:spPr/>
      <dgm:t>
        <a:bodyPr/>
        <a:lstStyle/>
        <a:p>
          <a:endParaRPr lang="en-US"/>
        </a:p>
      </dgm:t>
    </dgm:pt>
    <dgm:pt modelId="{16B6D67B-3A7D-4735-A70D-C1C3A8A89031}">
      <dgm:prSet/>
      <dgm:spPr/>
      <dgm:t>
        <a:bodyPr/>
        <a:lstStyle/>
        <a:p>
          <a:r>
            <a:rPr lang="en-US" baseline="0"/>
            <a:t>Only connects outbound</a:t>
          </a:r>
          <a:endParaRPr lang="en-US"/>
        </a:p>
      </dgm:t>
    </dgm:pt>
    <dgm:pt modelId="{7D0871A5-71FC-4A69-A00E-92FF022EC867}" type="parTrans" cxnId="{C6036061-0D10-48E5-A8CF-8AD8905E2001}">
      <dgm:prSet/>
      <dgm:spPr/>
      <dgm:t>
        <a:bodyPr/>
        <a:lstStyle/>
        <a:p>
          <a:endParaRPr lang="en-US"/>
        </a:p>
      </dgm:t>
    </dgm:pt>
    <dgm:pt modelId="{0B4F8434-A97C-4F4B-AA6E-D83FBC7222ED}" type="sibTrans" cxnId="{C6036061-0D10-48E5-A8CF-8AD8905E2001}">
      <dgm:prSet/>
      <dgm:spPr/>
      <dgm:t>
        <a:bodyPr/>
        <a:lstStyle/>
        <a:p>
          <a:endParaRPr lang="en-US"/>
        </a:p>
      </dgm:t>
    </dgm:pt>
    <dgm:pt modelId="{195703C0-34DD-4639-8A52-DCBA39653409}">
      <dgm:prSet/>
      <dgm:spPr/>
      <dgm:t>
        <a:bodyPr/>
        <a:lstStyle/>
        <a:p>
          <a:r>
            <a:rPr lang="en-US" baseline="0" dirty="0"/>
            <a:t>Simple redundancy</a:t>
          </a:r>
          <a:endParaRPr lang="en-US" dirty="0"/>
        </a:p>
      </dgm:t>
    </dgm:pt>
    <dgm:pt modelId="{BD1B989D-B6B1-437B-9D0D-43CFC716FA72}" type="parTrans" cxnId="{3B62097F-48AB-4D56-8E5F-A4A5EBFB1079}">
      <dgm:prSet/>
      <dgm:spPr/>
      <dgm:t>
        <a:bodyPr/>
        <a:lstStyle/>
        <a:p>
          <a:endParaRPr lang="en-US"/>
        </a:p>
      </dgm:t>
    </dgm:pt>
    <dgm:pt modelId="{B6407D9B-E428-406D-ABE2-3D48D83F095F}" type="sibTrans" cxnId="{3B62097F-48AB-4D56-8E5F-A4A5EBFB1079}">
      <dgm:prSet/>
      <dgm:spPr/>
      <dgm:t>
        <a:bodyPr/>
        <a:lstStyle/>
        <a:p>
          <a:endParaRPr lang="en-US"/>
        </a:p>
      </dgm:t>
    </dgm:pt>
    <dgm:pt modelId="{B2BC49C1-A607-4A13-AC2B-E9DFCD7202BE}">
      <dgm:prSet/>
      <dgm:spPr/>
      <dgm:t>
        <a:bodyPr/>
        <a:lstStyle/>
        <a:p>
          <a:r>
            <a:rPr lang="en-US" baseline="0"/>
            <a:t>Easy for users</a:t>
          </a:r>
          <a:endParaRPr lang="en-US"/>
        </a:p>
      </dgm:t>
    </dgm:pt>
    <dgm:pt modelId="{7CD5FC39-6300-4265-905F-245EFDD591C2}" type="parTrans" cxnId="{AA7F6AA1-0FAD-4A02-B9ED-E699B47A3613}">
      <dgm:prSet/>
      <dgm:spPr/>
      <dgm:t>
        <a:bodyPr/>
        <a:lstStyle/>
        <a:p>
          <a:endParaRPr lang="en-US"/>
        </a:p>
      </dgm:t>
    </dgm:pt>
    <dgm:pt modelId="{AB5301D7-4CCF-4465-BAFF-30B457AFFC9B}" type="sibTrans" cxnId="{AA7F6AA1-0FAD-4A02-B9ED-E699B47A3613}">
      <dgm:prSet/>
      <dgm:spPr/>
      <dgm:t>
        <a:bodyPr/>
        <a:lstStyle/>
        <a:p>
          <a:endParaRPr lang="en-US"/>
        </a:p>
      </dgm:t>
    </dgm:pt>
    <dgm:pt modelId="{0A9807AF-9FBD-42D3-862A-B7B8650AE78A}">
      <dgm:prSet/>
      <dgm:spPr/>
      <dgm:t>
        <a:bodyPr/>
        <a:lstStyle/>
        <a:p>
          <a:r>
            <a:rPr lang="en-US" baseline="0"/>
            <a:t>Easy to configure</a:t>
          </a:r>
          <a:endParaRPr lang="en-US"/>
        </a:p>
      </dgm:t>
    </dgm:pt>
    <dgm:pt modelId="{AC5F9520-95A9-4324-909C-0EA1CAEDEE42}" type="parTrans" cxnId="{7662DE1F-F332-4EB7-B412-67C338175C5E}">
      <dgm:prSet/>
      <dgm:spPr/>
      <dgm:t>
        <a:bodyPr/>
        <a:lstStyle/>
        <a:p>
          <a:endParaRPr lang="en-US"/>
        </a:p>
      </dgm:t>
    </dgm:pt>
    <dgm:pt modelId="{68158980-ABD0-4255-BD6F-79FC65E79786}" type="sibTrans" cxnId="{7662DE1F-F332-4EB7-B412-67C338175C5E}">
      <dgm:prSet/>
      <dgm:spPr/>
      <dgm:t>
        <a:bodyPr/>
        <a:lstStyle/>
        <a:p>
          <a:endParaRPr lang="en-US"/>
        </a:p>
      </dgm:t>
    </dgm:pt>
    <dgm:pt modelId="{59388EAD-9209-48D6-B1BE-4B455413D3B8}">
      <dgm:prSet/>
      <dgm:spPr/>
      <dgm:t>
        <a:bodyPr/>
        <a:lstStyle/>
        <a:p>
          <a:r>
            <a:rPr lang="en-US" baseline="0"/>
            <a:t>HTTP-only</a:t>
          </a:r>
          <a:endParaRPr lang="en-US"/>
        </a:p>
      </dgm:t>
    </dgm:pt>
    <dgm:pt modelId="{C8BAE39B-7C2D-4710-AC53-DF1D4259FEC6}" type="parTrans" cxnId="{5F686DD2-AE7F-488A-BD8A-360C4F9B369A}">
      <dgm:prSet/>
      <dgm:spPr/>
      <dgm:t>
        <a:bodyPr/>
        <a:lstStyle/>
        <a:p>
          <a:endParaRPr lang="en-US"/>
        </a:p>
      </dgm:t>
    </dgm:pt>
    <dgm:pt modelId="{BB93F2C7-4FE8-4F27-9119-27E8DBE04423}" type="sibTrans" cxnId="{5F686DD2-AE7F-488A-BD8A-360C4F9B369A}">
      <dgm:prSet/>
      <dgm:spPr/>
      <dgm:t>
        <a:bodyPr/>
        <a:lstStyle/>
        <a:p>
          <a:endParaRPr lang="en-US"/>
        </a:p>
      </dgm:t>
    </dgm:pt>
    <dgm:pt modelId="{C8382E6A-380E-44DB-9605-870F9A9262C2}" type="pres">
      <dgm:prSet presAssocID="{2E6C74EE-01EC-4D8A-8070-3C711BB84FD9}" presName="root" presStyleCnt="0">
        <dgm:presLayoutVars>
          <dgm:dir/>
          <dgm:resizeHandles val="exact"/>
        </dgm:presLayoutVars>
      </dgm:prSet>
      <dgm:spPr/>
    </dgm:pt>
    <dgm:pt modelId="{A6FC5549-CCD0-4ACD-AF29-32411A8F7C35}" type="pres">
      <dgm:prSet presAssocID="{24696614-1A78-4D42-B3BA-D7CF96A4A41B}" presName="compNode" presStyleCnt="0"/>
      <dgm:spPr/>
    </dgm:pt>
    <dgm:pt modelId="{9F68D7D8-B9A5-48DF-8CBE-321333D1D424}" type="pres">
      <dgm:prSet presAssocID="{24696614-1A78-4D42-B3BA-D7CF96A4A41B}" presName="bgRect" presStyleLbl="bgShp" presStyleIdx="0" presStyleCnt="6"/>
      <dgm:spPr/>
    </dgm:pt>
    <dgm:pt modelId="{22696ED5-95F9-4D5D-B7B6-7C547DF3D08A}" type="pres">
      <dgm:prSet presAssocID="{24696614-1A78-4D42-B3BA-D7CF96A4A4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ilbox"/>
        </a:ext>
      </dgm:extLst>
    </dgm:pt>
    <dgm:pt modelId="{1B502BF8-FDDB-4D11-8519-AA1AA2810DA4}" type="pres">
      <dgm:prSet presAssocID="{24696614-1A78-4D42-B3BA-D7CF96A4A41B}" presName="spaceRect" presStyleCnt="0"/>
      <dgm:spPr/>
    </dgm:pt>
    <dgm:pt modelId="{216B5B86-C8C2-43B9-8911-792228D082DB}" type="pres">
      <dgm:prSet presAssocID="{24696614-1A78-4D42-B3BA-D7CF96A4A41B}" presName="parTx" presStyleLbl="revTx" presStyleIdx="0" presStyleCnt="6">
        <dgm:presLayoutVars>
          <dgm:chMax val="0"/>
          <dgm:chPref val="0"/>
        </dgm:presLayoutVars>
      </dgm:prSet>
      <dgm:spPr/>
    </dgm:pt>
    <dgm:pt modelId="{2FCB5FB5-82A2-4DDE-8E38-5F0695A0892D}" type="pres">
      <dgm:prSet presAssocID="{3AC8844F-99A8-4A08-B8A2-2104BBD4FC4E}" presName="sibTrans" presStyleCnt="0"/>
      <dgm:spPr/>
    </dgm:pt>
    <dgm:pt modelId="{DA89EE69-8926-418E-8833-76F7EA2D032C}" type="pres">
      <dgm:prSet presAssocID="{16B6D67B-3A7D-4735-A70D-C1C3A8A89031}" presName="compNode" presStyleCnt="0"/>
      <dgm:spPr/>
    </dgm:pt>
    <dgm:pt modelId="{541519DA-64B4-4F71-BF45-E4E5DE2E6AA8}" type="pres">
      <dgm:prSet presAssocID="{16B6D67B-3A7D-4735-A70D-C1C3A8A89031}" presName="bgRect" presStyleLbl="bgShp" presStyleIdx="1" presStyleCnt="6"/>
      <dgm:spPr/>
    </dgm:pt>
    <dgm:pt modelId="{BEA4E817-B1FD-49AC-A018-97556911D4B6}" type="pres">
      <dgm:prSet presAssocID="{16B6D67B-3A7D-4735-A70D-C1C3A8A8903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392992B5-6273-43C5-91A7-4AB8C5DDA565}" type="pres">
      <dgm:prSet presAssocID="{16B6D67B-3A7D-4735-A70D-C1C3A8A89031}" presName="spaceRect" presStyleCnt="0"/>
      <dgm:spPr/>
    </dgm:pt>
    <dgm:pt modelId="{2F6494A6-1239-4763-86D3-D53232848F34}" type="pres">
      <dgm:prSet presAssocID="{16B6D67B-3A7D-4735-A70D-C1C3A8A89031}" presName="parTx" presStyleLbl="revTx" presStyleIdx="1" presStyleCnt="6">
        <dgm:presLayoutVars>
          <dgm:chMax val="0"/>
          <dgm:chPref val="0"/>
        </dgm:presLayoutVars>
      </dgm:prSet>
      <dgm:spPr/>
    </dgm:pt>
    <dgm:pt modelId="{FC2F3AFB-7D3A-4C53-B619-2DD57AAF0268}" type="pres">
      <dgm:prSet presAssocID="{0B4F8434-A97C-4F4B-AA6E-D83FBC7222ED}" presName="sibTrans" presStyleCnt="0"/>
      <dgm:spPr/>
    </dgm:pt>
    <dgm:pt modelId="{723D91F9-4CE1-4C8E-9B2D-59066D080D10}" type="pres">
      <dgm:prSet presAssocID="{195703C0-34DD-4639-8A52-DCBA39653409}" presName="compNode" presStyleCnt="0"/>
      <dgm:spPr/>
    </dgm:pt>
    <dgm:pt modelId="{43F9802E-0AB9-4631-82BD-E224D1A068AF}" type="pres">
      <dgm:prSet presAssocID="{195703C0-34DD-4639-8A52-DCBA39653409}" presName="bgRect" presStyleLbl="bgShp" presStyleIdx="2" presStyleCnt="6"/>
      <dgm:spPr/>
    </dgm:pt>
    <dgm:pt modelId="{6612489C-7923-4C3D-AEA9-44ECDED6BF16}" type="pres">
      <dgm:prSet presAssocID="{195703C0-34DD-4639-8A52-DCBA3965340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F21D18-197E-42E2-8EE8-8295C4D4B121}" type="pres">
      <dgm:prSet presAssocID="{195703C0-34DD-4639-8A52-DCBA39653409}" presName="spaceRect" presStyleCnt="0"/>
      <dgm:spPr/>
    </dgm:pt>
    <dgm:pt modelId="{9BCBD1D7-D44C-4CA1-9810-44DECBE62709}" type="pres">
      <dgm:prSet presAssocID="{195703C0-34DD-4639-8A52-DCBA39653409}" presName="parTx" presStyleLbl="revTx" presStyleIdx="2" presStyleCnt="6">
        <dgm:presLayoutVars>
          <dgm:chMax val="0"/>
          <dgm:chPref val="0"/>
        </dgm:presLayoutVars>
      </dgm:prSet>
      <dgm:spPr/>
    </dgm:pt>
    <dgm:pt modelId="{5192A342-5DD8-48D2-8F2A-73CE80BA12A4}" type="pres">
      <dgm:prSet presAssocID="{B6407D9B-E428-406D-ABE2-3D48D83F095F}" presName="sibTrans" presStyleCnt="0"/>
      <dgm:spPr/>
    </dgm:pt>
    <dgm:pt modelId="{0F90F362-DD5F-4708-AFCC-BE231B17F85C}" type="pres">
      <dgm:prSet presAssocID="{B2BC49C1-A607-4A13-AC2B-E9DFCD7202BE}" presName="compNode" presStyleCnt="0"/>
      <dgm:spPr/>
    </dgm:pt>
    <dgm:pt modelId="{A02F6E07-3080-419C-9579-BB2AFC1104AF}" type="pres">
      <dgm:prSet presAssocID="{B2BC49C1-A607-4A13-AC2B-E9DFCD7202BE}" presName="bgRect" presStyleLbl="bgShp" presStyleIdx="3" presStyleCnt="6"/>
      <dgm:spPr/>
    </dgm:pt>
    <dgm:pt modelId="{556097C0-350F-4FD0-BD95-0ED40C8FF87E}" type="pres">
      <dgm:prSet presAssocID="{B2BC49C1-A607-4A13-AC2B-E9DFCD7202B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EF664349-AAD8-4FA1-B257-4CF442CBE396}" type="pres">
      <dgm:prSet presAssocID="{B2BC49C1-A607-4A13-AC2B-E9DFCD7202BE}" presName="spaceRect" presStyleCnt="0"/>
      <dgm:spPr/>
    </dgm:pt>
    <dgm:pt modelId="{B1C6C82B-37FB-4849-9634-A1D431AF4912}" type="pres">
      <dgm:prSet presAssocID="{B2BC49C1-A607-4A13-AC2B-E9DFCD7202BE}" presName="parTx" presStyleLbl="revTx" presStyleIdx="3" presStyleCnt="6">
        <dgm:presLayoutVars>
          <dgm:chMax val="0"/>
          <dgm:chPref val="0"/>
        </dgm:presLayoutVars>
      </dgm:prSet>
      <dgm:spPr/>
    </dgm:pt>
    <dgm:pt modelId="{ACEF08D9-2721-416D-A3C5-534D94DC07BB}" type="pres">
      <dgm:prSet presAssocID="{AB5301D7-4CCF-4465-BAFF-30B457AFFC9B}" presName="sibTrans" presStyleCnt="0"/>
      <dgm:spPr/>
    </dgm:pt>
    <dgm:pt modelId="{07C820D5-6BF8-4273-A9FF-83E67E72CBD1}" type="pres">
      <dgm:prSet presAssocID="{0A9807AF-9FBD-42D3-862A-B7B8650AE78A}" presName="compNode" presStyleCnt="0"/>
      <dgm:spPr/>
    </dgm:pt>
    <dgm:pt modelId="{6ED93812-F1BA-4E6B-984A-369E22D2B54A}" type="pres">
      <dgm:prSet presAssocID="{0A9807AF-9FBD-42D3-862A-B7B8650AE78A}" presName="bgRect" presStyleLbl="bgShp" presStyleIdx="4" presStyleCnt="6"/>
      <dgm:spPr/>
    </dgm:pt>
    <dgm:pt modelId="{99B3739C-1B37-492A-8E7C-4C6EF0455FC4}" type="pres">
      <dgm:prSet presAssocID="{0A9807AF-9FBD-42D3-862A-B7B8650AE78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5D2A9038-78EF-4729-B6EA-34DEE5E7E300}" type="pres">
      <dgm:prSet presAssocID="{0A9807AF-9FBD-42D3-862A-B7B8650AE78A}" presName="spaceRect" presStyleCnt="0"/>
      <dgm:spPr/>
    </dgm:pt>
    <dgm:pt modelId="{8E284008-6207-4960-8EFC-9FF074D10E24}" type="pres">
      <dgm:prSet presAssocID="{0A9807AF-9FBD-42D3-862A-B7B8650AE78A}" presName="parTx" presStyleLbl="revTx" presStyleIdx="4" presStyleCnt="6">
        <dgm:presLayoutVars>
          <dgm:chMax val="0"/>
          <dgm:chPref val="0"/>
        </dgm:presLayoutVars>
      </dgm:prSet>
      <dgm:spPr/>
    </dgm:pt>
    <dgm:pt modelId="{C83D4695-F893-4E10-9640-74E16463F456}" type="pres">
      <dgm:prSet presAssocID="{68158980-ABD0-4255-BD6F-79FC65E79786}" presName="sibTrans" presStyleCnt="0"/>
      <dgm:spPr/>
    </dgm:pt>
    <dgm:pt modelId="{A8A39EF7-51BB-4D44-AAA5-4284E256AFEB}" type="pres">
      <dgm:prSet presAssocID="{59388EAD-9209-48D6-B1BE-4B455413D3B8}" presName="compNode" presStyleCnt="0"/>
      <dgm:spPr/>
    </dgm:pt>
    <dgm:pt modelId="{82735415-21D3-4341-8B47-0B239D59A2C6}" type="pres">
      <dgm:prSet presAssocID="{59388EAD-9209-48D6-B1BE-4B455413D3B8}" presName="bgRect" presStyleLbl="bgShp" presStyleIdx="5" presStyleCnt="6"/>
      <dgm:spPr/>
    </dgm:pt>
    <dgm:pt modelId="{A484DB4B-7859-4CF5-886E-673997997008}" type="pres">
      <dgm:prSet presAssocID="{59388EAD-9209-48D6-B1BE-4B455413D3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B14E80D-BB05-4655-B01B-F3D11764EE24}" type="pres">
      <dgm:prSet presAssocID="{59388EAD-9209-48D6-B1BE-4B455413D3B8}" presName="spaceRect" presStyleCnt="0"/>
      <dgm:spPr/>
    </dgm:pt>
    <dgm:pt modelId="{BFBED4F3-7A93-4759-91E9-3E99F0B7EF7D}" type="pres">
      <dgm:prSet presAssocID="{59388EAD-9209-48D6-B1BE-4B455413D3B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7F6C903-B301-4BD6-89B8-2EC13EC2FAE5}" type="presOf" srcId="{195703C0-34DD-4639-8A52-DCBA39653409}" destId="{9BCBD1D7-D44C-4CA1-9810-44DECBE62709}" srcOrd="0" destOrd="0" presId="urn:microsoft.com/office/officeart/2018/2/layout/IconVerticalSolidList"/>
    <dgm:cxn modelId="{7662DE1F-F332-4EB7-B412-67C338175C5E}" srcId="{2E6C74EE-01EC-4D8A-8070-3C711BB84FD9}" destId="{0A9807AF-9FBD-42D3-862A-B7B8650AE78A}" srcOrd="4" destOrd="0" parTransId="{AC5F9520-95A9-4324-909C-0EA1CAEDEE42}" sibTransId="{68158980-ABD0-4255-BD6F-79FC65E79786}"/>
    <dgm:cxn modelId="{1DF5A337-B426-4FFF-B7A9-03E4D7462BEF}" type="presOf" srcId="{24696614-1A78-4D42-B3BA-D7CF96A4A41B}" destId="{216B5B86-C8C2-43B9-8911-792228D082DB}" srcOrd="0" destOrd="0" presId="urn:microsoft.com/office/officeart/2018/2/layout/IconVerticalSolidList"/>
    <dgm:cxn modelId="{C6036061-0D10-48E5-A8CF-8AD8905E2001}" srcId="{2E6C74EE-01EC-4D8A-8070-3C711BB84FD9}" destId="{16B6D67B-3A7D-4735-A70D-C1C3A8A89031}" srcOrd="1" destOrd="0" parTransId="{7D0871A5-71FC-4A69-A00E-92FF022EC867}" sibTransId="{0B4F8434-A97C-4F4B-AA6E-D83FBC7222ED}"/>
    <dgm:cxn modelId="{268C5349-C9F9-4E50-91C0-DDD89A9B0F24}" type="presOf" srcId="{0A9807AF-9FBD-42D3-862A-B7B8650AE78A}" destId="{8E284008-6207-4960-8EFC-9FF074D10E24}" srcOrd="0" destOrd="0" presId="urn:microsoft.com/office/officeart/2018/2/layout/IconVerticalSolidList"/>
    <dgm:cxn modelId="{4731C373-ADFA-4788-A6D7-16408E2B17A2}" type="presOf" srcId="{16B6D67B-3A7D-4735-A70D-C1C3A8A89031}" destId="{2F6494A6-1239-4763-86D3-D53232848F34}" srcOrd="0" destOrd="0" presId="urn:microsoft.com/office/officeart/2018/2/layout/IconVerticalSolidList"/>
    <dgm:cxn modelId="{A9AD1D77-A9D8-4C73-A063-EF44CB4C648B}" srcId="{2E6C74EE-01EC-4D8A-8070-3C711BB84FD9}" destId="{24696614-1A78-4D42-B3BA-D7CF96A4A41B}" srcOrd="0" destOrd="0" parTransId="{031A3A1D-BA8F-4F38-B5E0-18E17C40FC5C}" sibTransId="{3AC8844F-99A8-4A08-B8A2-2104BBD4FC4E}"/>
    <dgm:cxn modelId="{A7824657-F88A-47EA-A994-FC36B3630948}" type="presOf" srcId="{2E6C74EE-01EC-4D8A-8070-3C711BB84FD9}" destId="{C8382E6A-380E-44DB-9605-870F9A9262C2}" srcOrd="0" destOrd="0" presId="urn:microsoft.com/office/officeart/2018/2/layout/IconVerticalSolidList"/>
    <dgm:cxn modelId="{3B62097F-48AB-4D56-8E5F-A4A5EBFB1079}" srcId="{2E6C74EE-01EC-4D8A-8070-3C711BB84FD9}" destId="{195703C0-34DD-4639-8A52-DCBA39653409}" srcOrd="2" destOrd="0" parTransId="{BD1B989D-B6B1-437B-9D0D-43CFC716FA72}" sibTransId="{B6407D9B-E428-406D-ABE2-3D48D83F095F}"/>
    <dgm:cxn modelId="{74643E8A-866B-4D46-90BA-AC1632773648}" type="presOf" srcId="{59388EAD-9209-48D6-B1BE-4B455413D3B8}" destId="{BFBED4F3-7A93-4759-91E9-3E99F0B7EF7D}" srcOrd="0" destOrd="0" presId="urn:microsoft.com/office/officeart/2018/2/layout/IconVerticalSolidList"/>
    <dgm:cxn modelId="{AA7F6AA1-0FAD-4A02-B9ED-E699B47A3613}" srcId="{2E6C74EE-01EC-4D8A-8070-3C711BB84FD9}" destId="{B2BC49C1-A607-4A13-AC2B-E9DFCD7202BE}" srcOrd="3" destOrd="0" parTransId="{7CD5FC39-6300-4265-905F-245EFDD591C2}" sibTransId="{AB5301D7-4CCF-4465-BAFF-30B457AFFC9B}"/>
    <dgm:cxn modelId="{DB89E3B5-09B1-47E1-B28B-D8E5F71C3718}" type="presOf" srcId="{B2BC49C1-A607-4A13-AC2B-E9DFCD7202BE}" destId="{B1C6C82B-37FB-4849-9634-A1D431AF4912}" srcOrd="0" destOrd="0" presId="urn:microsoft.com/office/officeart/2018/2/layout/IconVerticalSolidList"/>
    <dgm:cxn modelId="{5F686DD2-AE7F-488A-BD8A-360C4F9B369A}" srcId="{2E6C74EE-01EC-4D8A-8070-3C711BB84FD9}" destId="{59388EAD-9209-48D6-B1BE-4B455413D3B8}" srcOrd="5" destOrd="0" parTransId="{C8BAE39B-7C2D-4710-AC53-DF1D4259FEC6}" sibTransId="{BB93F2C7-4FE8-4F27-9119-27E8DBE04423}"/>
    <dgm:cxn modelId="{8AEAC63A-7C18-4E98-B2AE-B09A18C58C20}" type="presParOf" srcId="{C8382E6A-380E-44DB-9605-870F9A9262C2}" destId="{A6FC5549-CCD0-4ACD-AF29-32411A8F7C35}" srcOrd="0" destOrd="0" presId="urn:microsoft.com/office/officeart/2018/2/layout/IconVerticalSolidList"/>
    <dgm:cxn modelId="{7E47D009-C758-46C1-BB2D-973AF4189847}" type="presParOf" srcId="{A6FC5549-CCD0-4ACD-AF29-32411A8F7C35}" destId="{9F68D7D8-B9A5-48DF-8CBE-321333D1D424}" srcOrd="0" destOrd="0" presId="urn:microsoft.com/office/officeart/2018/2/layout/IconVerticalSolidList"/>
    <dgm:cxn modelId="{E40B5943-B402-4189-8381-673155649FDA}" type="presParOf" srcId="{A6FC5549-CCD0-4ACD-AF29-32411A8F7C35}" destId="{22696ED5-95F9-4D5D-B7B6-7C547DF3D08A}" srcOrd="1" destOrd="0" presId="urn:microsoft.com/office/officeart/2018/2/layout/IconVerticalSolidList"/>
    <dgm:cxn modelId="{0D6C8879-3211-49B0-BE7C-E3DC2BFE9A3C}" type="presParOf" srcId="{A6FC5549-CCD0-4ACD-AF29-32411A8F7C35}" destId="{1B502BF8-FDDB-4D11-8519-AA1AA2810DA4}" srcOrd="2" destOrd="0" presId="urn:microsoft.com/office/officeart/2018/2/layout/IconVerticalSolidList"/>
    <dgm:cxn modelId="{056D3381-0939-469A-BF97-284064B024E0}" type="presParOf" srcId="{A6FC5549-CCD0-4ACD-AF29-32411A8F7C35}" destId="{216B5B86-C8C2-43B9-8911-792228D082DB}" srcOrd="3" destOrd="0" presId="urn:microsoft.com/office/officeart/2018/2/layout/IconVerticalSolidList"/>
    <dgm:cxn modelId="{AE2704B2-CC49-4C06-8664-B0AE9F58E569}" type="presParOf" srcId="{C8382E6A-380E-44DB-9605-870F9A9262C2}" destId="{2FCB5FB5-82A2-4DDE-8E38-5F0695A0892D}" srcOrd="1" destOrd="0" presId="urn:microsoft.com/office/officeart/2018/2/layout/IconVerticalSolidList"/>
    <dgm:cxn modelId="{388BDA29-00FA-4815-A53F-403EBD19E4CC}" type="presParOf" srcId="{C8382E6A-380E-44DB-9605-870F9A9262C2}" destId="{DA89EE69-8926-418E-8833-76F7EA2D032C}" srcOrd="2" destOrd="0" presId="urn:microsoft.com/office/officeart/2018/2/layout/IconVerticalSolidList"/>
    <dgm:cxn modelId="{0A75E493-D44E-4676-AD89-27924D62BFD2}" type="presParOf" srcId="{DA89EE69-8926-418E-8833-76F7EA2D032C}" destId="{541519DA-64B4-4F71-BF45-E4E5DE2E6AA8}" srcOrd="0" destOrd="0" presId="urn:microsoft.com/office/officeart/2018/2/layout/IconVerticalSolidList"/>
    <dgm:cxn modelId="{9E884E4C-45F2-4539-AA43-21EB1B7051A6}" type="presParOf" srcId="{DA89EE69-8926-418E-8833-76F7EA2D032C}" destId="{BEA4E817-B1FD-49AC-A018-97556911D4B6}" srcOrd="1" destOrd="0" presId="urn:microsoft.com/office/officeart/2018/2/layout/IconVerticalSolidList"/>
    <dgm:cxn modelId="{B1669976-8ACA-438C-ACE7-7DC1E4FA27C5}" type="presParOf" srcId="{DA89EE69-8926-418E-8833-76F7EA2D032C}" destId="{392992B5-6273-43C5-91A7-4AB8C5DDA565}" srcOrd="2" destOrd="0" presId="urn:microsoft.com/office/officeart/2018/2/layout/IconVerticalSolidList"/>
    <dgm:cxn modelId="{43080BEB-70F0-4FDE-8381-A185F3D38002}" type="presParOf" srcId="{DA89EE69-8926-418E-8833-76F7EA2D032C}" destId="{2F6494A6-1239-4763-86D3-D53232848F34}" srcOrd="3" destOrd="0" presId="urn:microsoft.com/office/officeart/2018/2/layout/IconVerticalSolidList"/>
    <dgm:cxn modelId="{42D6E0A5-A6BF-4CD7-B3E4-9D7C8A2E9BC4}" type="presParOf" srcId="{C8382E6A-380E-44DB-9605-870F9A9262C2}" destId="{FC2F3AFB-7D3A-4C53-B619-2DD57AAF0268}" srcOrd="3" destOrd="0" presId="urn:microsoft.com/office/officeart/2018/2/layout/IconVerticalSolidList"/>
    <dgm:cxn modelId="{FECD23D0-9904-4E5E-8927-E6D309EECFCB}" type="presParOf" srcId="{C8382E6A-380E-44DB-9605-870F9A9262C2}" destId="{723D91F9-4CE1-4C8E-9B2D-59066D080D10}" srcOrd="4" destOrd="0" presId="urn:microsoft.com/office/officeart/2018/2/layout/IconVerticalSolidList"/>
    <dgm:cxn modelId="{EACC840D-8300-432A-A87B-47D619BB89D8}" type="presParOf" srcId="{723D91F9-4CE1-4C8E-9B2D-59066D080D10}" destId="{43F9802E-0AB9-4631-82BD-E224D1A068AF}" srcOrd="0" destOrd="0" presId="urn:microsoft.com/office/officeart/2018/2/layout/IconVerticalSolidList"/>
    <dgm:cxn modelId="{902848BA-E628-42FB-86EB-9C793F8376CB}" type="presParOf" srcId="{723D91F9-4CE1-4C8E-9B2D-59066D080D10}" destId="{6612489C-7923-4C3D-AEA9-44ECDED6BF16}" srcOrd="1" destOrd="0" presId="urn:microsoft.com/office/officeart/2018/2/layout/IconVerticalSolidList"/>
    <dgm:cxn modelId="{627AF286-D15E-4390-B174-87097C7770AC}" type="presParOf" srcId="{723D91F9-4CE1-4C8E-9B2D-59066D080D10}" destId="{44F21D18-197E-42E2-8EE8-8295C4D4B121}" srcOrd="2" destOrd="0" presId="urn:microsoft.com/office/officeart/2018/2/layout/IconVerticalSolidList"/>
    <dgm:cxn modelId="{FBA3DFBA-3510-490D-882B-384F7601D10C}" type="presParOf" srcId="{723D91F9-4CE1-4C8E-9B2D-59066D080D10}" destId="{9BCBD1D7-D44C-4CA1-9810-44DECBE62709}" srcOrd="3" destOrd="0" presId="urn:microsoft.com/office/officeart/2018/2/layout/IconVerticalSolidList"/>
    <dgm:cxn modelId="{626361B9-987A-436C-A55B-5FA2D420A1DA}" type="presParOf" srcId="{C8382E6A-380E-44DB-9605-870F9A9262C2}" destId="{5192A342-5DD8-48D2-8F2A-73CE80BA12A4}" srcOrd="5" destOrd="0" presId="urn:microsoft.com/office/officeart/2018/2/layout/IconVerticalSolidList"/>
    <dgm:cxn modelId="{751F54ED-AAEE-4863-B8CD-4D3DCF7F9C2B}" type="presParOf" srcId="{C8382E6A-380E-44DB-9605-870F9A9262C2}" destId="{0F90F362-DD5F-4708-AFCC-BE231B17F85C}" srcOrd="6" destOrd="0" presId="urn:microsoft.com/office/officeart/2018/2/layout/IconVerticalSolidList"/>
    <dgm:cxn modelId="{975F3D2E-1C8C-4274-BD2C-85DAF77C2D4F}" type="presParOf" srcId="{0F90F362-DD5F-4708-AFCC-BE231B17F85C}" destId="{A02F6E07-3080-419C-9579-BB2AFC1104AF}" srcOrd="0" destOrd="0" presId="urn:microsoft.com/office/officeart/2018/2/layout/IconVerticalSolidList"/>
    <dgm:cxn modelId="{91B75A87-577E-4567-B4F4-2EDC0174D45B}" type="presParOf" srcId="{0F90F362-DD5F-4708-AFCC-BE231B17F85C}" destId="{556097C0-350F-4FD0-BD95-0ED40C8FF87E}" srcOrd="1" destOrd="0" presId="urn:microsoft.com/office/officeart/2018/2/layout/IconVerticalSolidList"/>
    <dgm:cxn modelId="{4ED9ABBD-5294-4AB5-8D54-114434C4A36B}" type="presParOf" srcId="{0F90F362-DD5F-4708-AFCC-BE231B17F85C}" destId="{EF664349-AAD8-4FA1-B257-4CF442CBE396}" srcOrd="2" destOrd="0" presId="urn:microsoft.com/office/officeart/2018/2/layout/IconVerticalSolidList"/>
    <dgm:cxn modelId="{D39C53C0-796C-4530-B4DC-939F1FBA1C89}" type="presParOf" srcId="{0F90F362-DD5F-4708-AFCC-BE231B17F85C}" destId="{B1C6C82B-37FB-4849-9634-A1D431AF4912}" srcOrd="3" destOrd="0" presId="urn:microsoft.com/office/officeart/2018/2/layout/IconVerticalSolidList"/>
    <dgm:cxn modelId="{2AD9C059-FD43-495D-9136-08818FA2E1BC}" type="presParOf" srcId="{C8382E6A-380E-44DB-9605-870F9A9262C2}" destId="{ACEF08D9-2721-416D-A3C5-534D94DC07BB}" srcOrd="7" destOrd="0" presId="urn:microsoft.com/office/officeart/2018/2/layout/IconVerticalSolidList"/>
    <dgm:cxn modelId="{37AB90BE-C1C9-4E8D-A2BB-96495E8C74A5}" type="presParOf" srcId="{C8382E6A-380E-44DB-9605-870F9A9262C2}" destId="{07C820D5-6BF8-4273-A9FF-83E67E72CBD1}" srcOrd="8" destOrd="0" presId="urn:microsoft.com/office/officeart/2018/2/layout/IconVerticalSolidList"/>
    <dgm:cxn modelId="{1167D3F4-76E6-49FD-9AF9-65E7DFB00FCD}" type="presParOf" srcId="{07C820D5-6BF8-4273-A9FF-83E67E72CBD1}" destId="{6ED93812-F1BA-4E6B-984A-369E22D2B54A}" srcOrd="0" destOrd="0" presId="urn:microsoft.com/office/officeart/2018/2/layout/IconVerticalSolidList"/>
    <dgm:cxn modelId="{112B0447-C660-48FC-883D-2DD1420E7DF6}" type="presParOf" srcId="{07C820D5-6BF8-4273-A9FF-83E67E72CBD1}" destId="{99B3739C-1B37-492A-8E7C-4C6EF0455FC4}" srcOrd="1" destOrd="0" presId="urn:microsoft.com/office/officeart/2018/2/layout/IconVerticalSolidList"/>
    <dgm:cxn modelId="{5936143D-CCFE-41BD-8166-E345CDF652F3}" type="presParOf" srcId="{07C820D5-6BF8-4273-A9FF-83E67E72CBD1}" destId="{5D2A9038-78EF-4729-B6EA-34DEE5E7E300}" srcOrd="2" destOrd="0" presId="urn:microsoft.com/office/officeart/2018/2/layout/IconVerticalSolidList"/>
    <dgm:cxn modelId="{9D4B5C54-C9D8-46C5-8396-8BEF6D94614F}" type="presParOf" srcId="{07C820D5-6BF8-4273-A9FF-83E67E72CBD1}" destId="{8E284008-6207-4960-8EFC-9FF074D10E24}" srcOrd="3" destOrd="0" presId="urn:microsoft.com/office/officeart/2018/2/layout/IconVerticalSolidList"/>
    <dgm:cxn modelId="{E64E6339-D727-4773-9D10-302414A2061F}" type="presParOf" srcId="{C8382E6A-380E-44DB-9605-870F9A9262C2}" destId="{C83D4695-F893-4E10-9640-74E16463F456}" srcOrd="9" destOrd="0" presId="urn:microsoft.com/office/officeart/2018/2/layout/IconVerticalSolidList"/>
    <dgm:cxn modelId="{DEEB566B-B7BE-4479-8675-34B4CE18AE36}" type="presParOf" srcId="{C8382E6A-380E-44DB-9605-870F9A9262C2}" destId="{A8A39EF7-51BB-4D44-AAA5-4284E256AFEB}" srcOrd="10" destOrd="0" presId="urn:microsoft.com/office/officeart/2018/2/layout/IconVerticalSolidList"/>
    <dgm:cxn modelId="{8AD94E27-EF85-4BE0-A081-4715EA787256}" type="presParOf" srcId="{A8A39EF7-51BB-4D44-AAA5-4284E256AFEB}" destId="{82735415-21D3-4341-8B47-0B239D59A2C6}" srcOrd="0" destOrd="0" presId="urn:microsoft.com/office/officeart/2018/2/layout/IconVerticalSolidList"/>
    <dgm:cxn modelId="{9EDCC907-158F-4263-B207-2EF8922B0E3D}" type="presParOf" srcId="{A8A39EF7-51BB-4D44-AAA5-4284E256AFEB}" destId="{A484DB4B-7859-4CF5-886E-673997997008}" srcOrd="1" destOrd="0" presId="urn:microsoft.com/office/officeart/2018/2/layout/IconVerticalSolidList"/>
    <dgm:cxn modelId="{ECCC265F-289C-4228-85CA-238E54FAFCDE}" type="presParOf" srcId="{A8A39EF7-51BB-4D44-AAA5-4284E256AFEB}" destId="{CB14E80D-BB05-4655-B01B-F3D11764EE24}" srcOrd="2" destOrd="0" presId="urn:microsoft.com/office/officeart/2018/2/layout/IconVerticalSolidList"/>
    <dgm:cxn modelId="{7B89D30F-03B1-410D-A077-7DA24E831973}" type="presParOf" srcId="{A8A39EF7-51BB-4D44-AAA5-4284E256AFEB}" destId="{BFBED4F3-7A93-4759-91E9-3E99F0B7EF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16B191-C8F0-4046-86D9-CF4CA59B5974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545099FF-9CC8-4EC7-BFC2-0B5A693521D1}">
      <dgm:prSet phldrT="[Text]"/>
      <dgm:spPr/>
      <dgm:t>
        <a:bodyPr/>
        <a:lstStyle/>
        <a:p>
          <a:r>
            <a:rPr lang="en-US" dirty="0"/>
            <a:t>Silent install</a:t>
          </a:r>
        </a:p>
      </dgm:t>
    </dgm:pt>
    <dgm:pt modelId="{C755C42C-41BE-4C12-8B49-83F2E74CCFD8}" type="parTrans" cxnId="{287D261B-70C5-4A96-9C19-4F9BC9061AA2}">
      <dgm:prSet/>
      <dgm:spPr/>
      <dgm:t>
        <a:bodyPr/>
        <a:lstStyle/>
        <a:p>
          <a:endParaRPr lang="en-US"/>
        </a:p>
      </dgm:t>
    </dgm:pt>
    <dgm:pt modelId="{6A410BED-958D-4E2E-BC21-E58009F5D65D}" type="sibTrans" cxnId="{287D261B-70C5-4A96-9C19-4F9BC9061AA2}">
      <dgm:prSet/>
      <dgm:spPr/>
      <dgm:t>
        <a:bodyPr/>
        <a:lstStyle/>
        <a:p>
          <a:endParaRPr lang="en-US"/>
        </a:p>
      </dgm:t>
    </dgm:pt>
    <dgm:pt modelId="{40CE3B5D-F285-4EE3-841B-A4583DC2C663}">
      <dgm:prSet phldrT="[Text]"/>
      <dgm:spPr/>
      <dgm:t>
        <a:bodyPr/>
        <a:lstStyle/>
        <a:p>
          <a:r>
            <a:rPr lang="en-US" dirty="0"/>
            <a:t>Register Connector</a:t>
          </a:r>
        </a:p>
      </dgm:t>
    </dgm:pt>
    <dgm:pt modelId="{8A233319-1AFD-4AAC-A9B0-67A73F678BF4}" type="parTrans" cxnId="{A219A4DE-39C2-4939-8439-95017C582702}">
      <dgm:prSet/>
      <dgm:spPr/>
      <dgm:t>
        <a:bodyPr/>
        <a:lstStyle/>
        <a:p>
          <a:endParaRPr lang="en-US"/>
        </a:p>
      </dgm:t>
    </dgm:pt>
    <dgm:pt modelId="{485FA39B-3F0C-4EB1-89F1-CFEDC21AE6A9}" type="sibTrans" cxnId="{A219A4DE-39C2-4939-8439-95017C582702}">
      <dgm:prSet/>
      <dgm:spPr/>
      <dgm:t>
        <a:bodyPr/>
        <a:lstStyle/>
        <a:p>
          <a:endParaRPr lang="en-US"/>
        </a:p>
      </dgm:t>
    </dgm:pt>
    <dgm:pt modelId="{1A46D4BF-4DC4-4D9A-8748-1027434015A7}">
      <dgm:prSet phldrT="[Text]"/>
      <dgm:spPr/>
      <dgm:t>
        <a:bodyPr/>
        <a:lstStyle/>
        <a:p>
          <a:r>
            <a:rPr lang="en-US" dirty="0"/>
            <a:t>Create Token</a:t>
          </a:r>
        </a:p>
      </dgm:t>
    </dgm:pt>
    <dgm:pt modelId="{9606F9D7-F5F2-4674-8D93-8FBF24965D91}" type="parTrans" cxnId="{AB6EB737-38C2-4AF4-9A59-5E1822832649}">
      <dgm:prSet/>
      <dgm:spPr/>
      <dgm:t>
        <a:bodyPr/>
        <a:lstStyle/>
        <a:p>
          <a:endParaRPr lang="en-US"/>
        </a:p>
      </dgm:t>
    </dgm:pt>
    <dgm:pt modelId="{9E3A61A9-B793-4631-A7A0-056E448503B7}" type="sibTrans" cxnId="{AB6EB737-38C2-4AF4-9A59-5E1822832649}">
      <dgm:prSet/>
      <dgm:spPr/>
      <dgm:t>
        <a:bodyPr/>
        <a:lstStyle/>
        <a:p>
          <a:endParaRPr lang="en-US"/>
        </a:p>
      </dgm:t>
    </dgm:pt>
    <dgm:pt modelId="{37A5044C-54E8-4D41-BA63-494756E23794}" type="pres">
      <dgm:prSet presAssocID="{8816B191-C8F0-4046-86D9-CF4CA59B5974}" presName="Name0" presStyleCnt="0">
        <dgm:presLayoutVars>
          <dgm:dir/>
          <dgm:resizeHandles val="exact"/>
        </dgm:presLayoutVars>
      </dgm:prSet>
      <dgm:spPr/>
    </dgm:pt>
    <dgm:pt modelId="{48624F8D-E743-443B-9746-C838BC1C813A}" type="pres">
      <dgm:prSet presAssocID="{545099FF-9CC8-4EC7-BFC2-0B5A693521D1}" presName="node" presStyleLbl="node1" presStyleIdx="0" presStyleCnt="3">
        <dgm:presLayoutVars>
          <dgm:bulletEnabled val="1"/>
        </dgm:presLayoutVars>
      </dgm:prSet>
      <dgm:spPr/>
    </dgm:pt>
    <dgm:pt modelId="{CEF16898-F90C-4FD6-A9F5-45C158ECBF2A}" type="pres">
      <dgm:prSet presAssocID="{6A410BED-958D-4E2E-BC21-E58009F5D65D}" presName="sibTrans" presStyleLbl="sibTrans2D1" presStyleIdx="0" presStyleCnt="2"/>
      <dgm:spPr/>
    </dgm:pt>
    <dgm:pt modelId="{760D0FDF-1F74-47A9-A827-8D54B548089F}" type="pres">
      <dgm:prSet presAssocID="{6A410BED-958D-4E2E-BC21-E58009F5D65D}" presName="connectorText" presStyleLbl="sibTrans2D1" presStyleIdx="0" presStyleCnt="2"/>
      <dgm:spPr/>
    </dgm:pt>
    <dgm:pt modelId="{C83CB44D-8F5E-4B5F-A050-602F75571C46}" type="pres">
      <dgm:prSet presAssocID="{1A46D4BF-4DC4-4D9A-8748-1027434015A7}" presName="node" presStyleLbl="node1" presStyleIdx="1" presStyleCnt="3">
        <dgm:presLayoutVars>
          <dgm:bulletEnabled val="1"/>
        </dgm:presLayoutVars>
      </dgm:prSet>
      <dgm:spPr/>
    </dgm:pt>
    <dgm:pt modelId="{EABD28F3-F578-4D16-B1CF-0DDA048A7A86}" type="pres">
      <dgm:prSet presAssocID="{9E3A61A9-B793-4631-A7A0-056E448503B7}" presName="sibTrans" presStyleLbl="sibTrans2D1" presStyleIdx="1" presStyleCnt="2"/>
      <dgm:spPr/>
    </dgm:pt>
    <dgm:pt modelId="{FBA77939-51D8-4BC4-91AE-9DF7A90AC1CA}" type="pres">
      <dgm:prSet presAssocID="{9E3A61A9-B793-4631-A7A0-056E448503B7}" presName="connectorText" presStyleLbl="sibTrans2D1" presStyleIdx="1" presStyleCnt="2"/>
      <dgm:spPr/>
    </dgm:pt>
    <dgm:pt modelId="{567C7C2D-A6D8-416E-87AF-8CEFB8DAB202}" type="pres">
      <dgm:prSet presAssocID="{40CE3B5D-F285-4EE3-841B-A4583DC2C663}" presName="node" presStyleLbl="node1" presStyleIdx="2" presStyleCnt="3">
        <dgm:presLayoutVars>
          <dgm:bulletEnabled val="1"/>
        </dgm:presLayoutVars>
      </dgm:prSet>
      <dgm:spPr/>
    </dgm:pt>
  </dgm:ptLst>
  <dgm:cxnLst>
    <dgm:cxn modelId="{287D261B-70C5-4A96-9C19-4F9BC9061AA2}" srcId="{8816B191-C8F0-4046-86D9-CF4CA59B5974}" destId="{545099FF-9CC8-4EC7-BFC2-0B5A693521D1}" srcOrd="0" destOrd="0" parTransId="{C755C42C-41BE-4C12-8B49-83F2E74CCFD8}" sibTransId="{6A410BED-958D-4E2E-BC21-E58009F5D65D}"/>
    <dgm:cxn modelId="{47C4D623-B585-42DB-9B76-3486410CA33C}" type="presOf" srcId="{9E3A61A9-B793-4631-A7A0-056E448503B7}" destId="{FBA77939-51D8-4BC4-91AE-9DF7A90AC1CA}" srcOrd="1" destOrd="0" presId="urn:microsoft.com/office/officeart/2005/8/layout/process1"/>
    <dgm:cxn modelId="{AB6EB737-38C2-4AF4-9A59-5E1822832649}" srcId="{8816B191-C8F0-4046-86D9-CF4CA59B5974}" destId="{1A46D4BF-4DC4-4D9A-8748-1027434015A7}" srcOrd="1" destOrd="0" parTransId="{9606F9D7-F5F2-4674-8D93-8FBF24965D91}" sibTransId="{9E3A61A9-B793-4631-A7A0-056E448503B7}"/>
    <dgm:cxn modelId="{10FBC26A-5C13-4668-B6EC-322B83DE0ADD}" type="presOf" srcId="{40CE3B5D-F285-4EE3-841B-A4583DC2C663}" destId="{567C7C2D-A6D8-416E-87AF-8CEFB8DAB202}" srcOrd="0" destOrd="0" presId="urn:microsoft.com/office/officeart/2005/8/layout/process1"/>
    <dgm:cxn modelId="{8FD63153-D13C-482F-8D00-E22502113D3D}" type="presOf" srcId="{1A46D4BF-4DC4-4D9A-8748-1027434015A7}" destId="{C83CB44D-8F5E-4B5F-A050-602F75571C46}" srcOrd="0" destOrd="0" presId="urn:microsoft.com/office/officeart/2005/8/layout/process1"/>
    <dgm:cxn modelId="{1F1BCC8F-F3D8-4235-B06A-26AB83594297}" type="presOf" srcId="{545099FF-9CC8-4EC7-BFC2-0B5A693521D1}" destId="{48624F8D-E743-443B-9746-C838BC1C813A}" srcOrd="0" destOrd="0" presId="urn:microsoft.com/office/officeart/2005/8/layout/process1"/>
    <dgm:cxn modelId="{385D92B2-AFEF-4D0D-82AA-A598FF20A539}" type="presOf" srcId="{9E3A61A9-B793-4631-A7A0-056E448503B7}" destId="{EABD28F3-F578-4D16-B1CF-0DDA048A7A86}" srcOrd="0" destOrd="0" presId="urn:microsoft.com/office/officeart/2005/8/layout/process1"/>
    <dgm:cxn modelId="{641554C3-0DEE-447C-A41C-C4779B641F38}" type="presOf" srcId="{6A410BED-958D-4E2E-BC21-E58009F5D65D}" destId="{CEF16898-F90C-4FD6-A9F5-45C158ECBF2A}" srcOrd="0" destOrd="0" presId="urn:microsoft.com/office/officeart/2005/8/layout/process1"/>
    <dgm:cxn modelId="{A219A4DE-39C2-4939-8439-95017C582702}" srcId="{8816B191-C8F0-4046-86D9-CF4CA59B5974}" destId="{40CE3B5D-F285-4EE3-841B-A4583DC2C663}" srcOrd="2" destOrd="0" parTransId="{8A233319-1AFD-4AAC-A9B0-67A73F678BF4}" sibTransId="{485FA39B-3F0C-4EB1-89F1-CFEDC21AE6A9}"/>
    <dgm:cxn modelId="{38D4FCE1-251E-43CC-B930-ED9041AD0B3D}" type="presOf" srcId="{8816B191-C8F0-4046-86D9-CF4CA59B5974}" destId="{37A5044C-54E8-4D41-BA63-494756E23794}" srcOrd="0" destOrd="0" presId="urn:microsoft.com/office/officeart/2005/8/layout/process1"/>
    <dgm:cxn modelId="{FAC192E2-C4AE-464D-BA99-D57B6E0B350C}" type="presOf" srcId="{6A410BED-958D-4E2E-BC21-E58009F5D65D}" destId="{760D0FDF-1F74-47A9-A827-8D54B548089F}" srcOrd="1" destOrd="0" presId="urn:microsoft.com/office/officeart/2005/8/layout/process1"/>
    <dgm:cxn modelId="{427BE19E-76DB-4984-B9B2-81B362AABC7D}" type="presParOf" srcId="{37A5044C-54E8-4D41-BA63-494756E23794}" destId="{48624F8D-E743-443B-9746-C838BC1C813A}" srcOrd="0" destOrd="0" presId="urn:microsoft.com/office/officeart/2005/8/layout/process1"/>
    <dgm:cxn modelId="{E0C643B0-8241-4C4F-B1B1-5F6A622C9AC3}" type="presParOf" srcId="{37A5044C-54E8-4D41-BA63-494756E23794}" destId="{CEF16898-F90C-4FD6-A9F5-45C158ECBF2A}" srcOrd="1" destOrd="0" presId="urn:microsoft.com/office/officeart/2005/8/layout/process1"/>
    <dgm:cxn modelId="{E02C318D-20B4-40FB-B1A2-E188652D6CF2}" type="presParOf" srcId="{CEF16898-F90C-4FD6-A9F5-45C158ECBF2A}" destId="{760D0FDF-1F74-47A9-A827-8D54B548089F}" srcOrd="0" destOrd="0" presId="urn:microsoft.com/office/officeart/2005/8/layout/process1"/>
    <dgm:cxn modelId="{BA9C9A25-0BDB-4383-8A07-58C40A724FC8}" type="presParOf" srcId="{37A5044C-54E8-4D41-BA63-494756E23794}" destId="{C83CB44D-8F5E-4B5F-A050-602F75571C46}" srcOrd="2" destOrd="0" presId="urn:microsoft.com/office/officeart/2005/8/layout/process1"/>
    <dgm:cxn modelId="{7536BABE-B647-4A4D-BCB7-924BE3CE4DCB}" type="presParOf" srcId="{37A5044C-54E8-4D41-BA63-494756E23794}" destId="{EABD28F3-F578-4D16-B1CF-0DDA048A7A86}" srcOrd="3" destOrd="0" presId="urn:microsoft.com/office/officeart/2005/8/layout/process1"/>
    <dgm:cxn modelId="{0DCC74E8-11FC-4606-8BA1-97E1ECD441E0}" type="presParOf" srcId="{EABD28F3-F578-4D16-B1CF-0DDA048A7A86}" destId="{FBA77939-51D8-4BC4-91AE-9DF7A90AC1CA}" srcOrd="0" destOrd="0" presId="urn:microsoft.com/office/officeart/2005/8/layout/process1"/>
    <dgm:cxn modelId="{9972406E-E5FA-433B-9BDA-380CB5D44CEC}" type="presParOf" srcId="{37A5044C-54E8-4D41-BA63-494756E23794}" destId="{567C7C2D-A6D8-416E-87AF-8CEFB8DAB2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16B191-C8F0-4046-86D9-CF4CA59B5974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545099FF-9CC8-4EC7-BFC2-0B5A693521D1}">
      <dgm:prSet phldrT="[Text]"/>
      <dgm:spPr/>
      <dgm:t>
        <a:bodyPr/>
        <a:lstStyle/>
        <a:p>
          <a:r>
            <a:rPr lang="en-US" dirty="0"/>
            <a:t>Silent install</a:t>
          </a:r>
        </a:p>
      </dgm:t>
    </dgm:pt>
    <dgm:pt modelId="{C755C42C-41BE-4C12-8B49-83F2E74CCFD8}" type="parTrans" cxnId="{287D261B-70C5-4A96-9C19-4F9BC9061AA2}">
      <dgm:prSet/>
      <dgm:spPr/>
      <dgm:t>
        <a:bodyPr/>
        <a:lstStyle/>
        <a:p>
          <a:endParaRPr lang="en-US"/>
        </a:p>
      </dgm:t>
    </dgm:pt>
    <dgm:pt modelId="{6A410BED-958D-4E2E-BC21-E58009F5D65D}" type="sibTrans" cxnId="{287D261B-70C5-4A96-9C19-4F9BC9061AA2}">
      <dgm:prSet/>
      <dgm:spPr/>
      <dgm:t>
        <a:bodyPr/>
        <a:lstStyle/>
        <a:p>
          <a:endParaRPr lang="en-US"/>
        </a:p>
      </dgm:t>
    </dgm:pt>
    <dgm:pt modelId="{40CE3B5D-F285-4EE3-841B-A4583DC2C663}">
      <dgm:prSet phldrT="[Text]"/>
      <dgm:spPr/>
      <dgm:t>
        <a:bodyPr/>
        <a:lstStyle/>
        <a:p>
          <a:r>
            <a:rPr lang="en-US" dirty="0"/>
            <a:t>Register Connector</a:t>
          </a:r>
        </a:p>
      </dgm:t>
    </dgm:pt>
    <dgm:pt modelId="{8A233319-1AFD-4AAC-A9B0-67A73F678BF4}" type="parTrans" cxnId="{A219A4DE-39C2-4939-8439-95017C582702}">
      <dgm:prSet/>
      <dgm:spPr/>
      <dgm:t>
        <a:bodyPr/>
        <a:lstStyle/>
        <a:p>
          <a:endParaRPr lang="en-US"/>
        </a:p>
      </dgm:t>
    </dgm:pt>
    <dgm:pt modelId="{485FA39B-3F0C-4EB1-89F1-CFEDC21AE6A9}" type="sibTrans" cxnId="{A219A4DE-39C2-4939-8439-95017C582702}">
      <dgm:prSet/>
      <dgm:spPr/>
      <dgm:t>
        <a:bodyPr/>
        <a:lstStyle/>
        <a:p>
          <a:endParaRPr lang="en-US"/>
        </a:p>
      </dgm:t>
    </dgm:pt>
    <dgm:pt modelId="{1A46D4BF-4DC4-4D9A-8748-1027434015A7}">
      <dgm:prSet phldrT="[Text]"/>
      <dgm:spPr/>
      <dgm:t>
        <a:bodyPr/>
        <a:lstStyle/>
        <a:p>
          <a:r>
            <a:rPr lang="en-US" dirty="0"/>
            <a:t>Create Token</a:t>
          </a:r>
        </a:p>
      </dgm:t>
    </dgm:pt>
    <dgm:pt modelId="{9606F9D7-F5F2-4674-8D93-8FBF24965D91}" type="parTrans" cxnId="{AB6EB737-38C2-4AF4-9A59-5E1822832649}">
      <dgm:prSet/>
      <dgm:spPr/>
      <dgm:t>
        <a:bodyPr/>
        <a:lstStyle/>
        <a:p>
          <a:endParaRPr lang="en-US"/>
        </a:p>
      </dgm:t>
    </dgm:pt>
    <dgm:pt modelId="{9E3A61A9-B793-4631-A7A0-056E448503B7}" type="sibTrans" cxnId="{AB6EB737-38C2-4AF4-9A59-5E1822832649}">
      <dgm:prSet/>
      <dgm:spPr/>
      <dgm:t>
        <a:bodyPr/>
        <a:lstStyle/>
        <a:p>
          <a:endParaRPr lang="en-US"/>
        </a:p>
      </dgm:t>
    </dgm:pt>
    <dgm:pt modelId="{37A5044C-54E8-4D41-BA63-494756E23794}" type="pres">
      <dgm:prSet presAssocID="{8816B191-C8F0-4046-86D9-CF4CA59B5974}" presName="Name0" presStyleCnt="0">
        <dgm:presLayoutVars>
          <dgm:dir/>
          <dgm:resizeHandles val="exact"/>
        </dgm:presLayoutVars>
      </dgm:prSet>
      <dgm:spPr/>
    </dgm:pt>
    <dgm:pt modelId="{48624F8D-E743-443B-9746-C838BC1C813A}" type="pres">
      <dgm:prSet presAssocID="{545099FF-9CC8-4EC7-BFC2-0B5A693521D1}" presName="node" presStyleLbl="node1" presStyleIdx="0" presStyleCnt="3">
        <dgm:presLayoutVars>
          <dgm:bulletEnabled val="1"/>
        </dgm:presLayoutVars>
      </dgm:prSet>
      <dgm:spPr/>
    </dgm:pt>
    <dgm:pt modelId="{CEF16898-F90C-4FD6-A9F5-45C158ECBF2A}" type="pres">
      <dgm:prSet presAssocID="{6A410BED-958D-4E2E-BC21-E58009F5D65D}" presName="sibTrans" presStyleLbl="sibTrans2D1" presStyleIdx="0" presStyleCnt="2"/>
      <dgm:spPr/>
    </dgm:pt>
    <dgm:pt modelId="{760D0FDF-1F74-47A9-A827-8D54B548089F}" type="pres">
      <dgm:prSet presAssocID="{6A410BED-958D-4E2E-BC21-E58009F5D65D}" presName="connectorText" presStyleLbl="sibTrans2D1" presStyleIdx="0" presStyleCnt="2"/>
      <dgm:spPr/>
    </dgm:pt>
    <dgm:pt modelId="{C83CB44D-8F5E-4B5F-A050-602F75571C46}" type="pres">
      <dgm:prSet presAssocID="{1A46D4BF-4DC4-4D9A-8748-1027434015A7}" presName="node" presStyleLbl="node1" presStyleIdx="1" presStyleCnt="3">
        <dgm:presLayoutVars>
          <dgm:bulletEnabled val="1"/>
        </dgm:presLayoutVars>
      </dgm:prSet>
      <dgm:spPr/>
    </dgm:pt>
    <dgm:pt modelId="{EABD28F3-F578-4D16-B1CF-0DDA048A7A86}" type="pres">
      <dgm:prSet presAssocID="{9E3A61A9-B793-4631-A7A0-056E448503B7}" presName="sibTrans" presStyleLbl="sibTrans2D1" presStyleIdx="1" presStyleCnt="2"/>
      <dgm:spPr/>
    </dgm:pt>
    <dgm:pt modelId="{FBA77939-51D8-4BC4-91AE-9DF7A90AC1CA}" type="pres">
      <dgm:prSet presAssocID="{9E3A61A9-B793-4631-A7A0-056E448503B7}" presName="connectorText" presStyleLbl="sibTrans2D1" presStyleIdx="1" presStyleCnt="2"/>
      <dgm:spPr/>
    </dgm:pt>
    <dgm:pt modelId="{567C7C2D-A6D8-416E-87AF-8CEFB8DAB202}" type="pres">
      <dgm:prSet presAssocID="{40CE3B5D-F285-4EE3-841B-A4583DC2C663}" presName="node" presStyleLbl="node1" presStyleIdx="2" presStyleCnt="3">
        <dgm:presLayoutVars>
          <dgm:bulletEnabled val="1"/>
        </dgm:presLayoutVars>
      </dgm:prSet>
      <dgm:spPr/>
    </dgm:pt>
  </dgm:ptLst>
  <dgm:cxnLst>
    <dgm:cxn modelId="{287D261B-70C5-4A96-9C19-4F9BC9061AA2}" srcId="{8816B191-C8F0-4046-86D9-CF4CA59B5974}" destId="{545099FF-9CC8-4EC7-BFC2-0B5A693521D1}" srcOrd="0" destOrd="0" parTransId="{C755C42C-41BE-4C12-8B49-83F2E74CCFD8}" sibTransId="{6A410BED-958D-4E2E-BC21-E58009F5D65D}"/>
    <dgm:cxn modelId="{47C4D623-B585-42DB-9B76-3486410CA33C}" type="presOf" srcId="{9E3A61A9-B793-4631-A7A0-056E448503B7}" destId="{FBA77939-51D8-4BC4-91AE-9DF7A90AC1CA}" srcOrd="1" destOrd="0" presId="urn:microsoft.com/office/officeart/2005/8/layout/process1"/>
    <dgm:cxn modelId="{AB6EB737-38C2-4AF4-9A59-5E1822832649}" srcId="{8816B191-C8F0-4046-86D9-CF4CA59B5974}" destId="{1A46D4BF-4DC4-4D9A-8748-1027434015A7}" srcOrd="1" destOrd="0" parTransId="{9606F9D7-F5F2-4674-8D93-8FBF24965D91}" sibTransId="{9E3A61A9-B793-4631-A7A0-056E448503B7}"/>
    <dgm:cxn modelId="{10FBC26A-5C13-4668-B6EC-322B83DE0ADD}" type="presOf" srcId="{40CE3B5D-F285-4EE3-841B-A4583DC2C663}" destId="{567C7C2D-A6D8-416E-87AF-8CEFB8DAB202}" srcOrd="0" destOrd="0" presId="urn:microsoft.com/office/officeart/2005/8/layout/process1"/>
    <dgm:cxn modelId="{8FD63153-D13C-482F-8D00-E22502113D3D}" type="presOf" srcId="{1A46D4BF-4DC4-4D9A-8748-1027434015A7}" destId="{C83CB44D-8F5E-4B5F-A050-602F75571C46}" srcOrd="0" destOrd="0" presId="urn:microsoft.com/office/officeart/2005/8/layout/process1"/>
    <dgm:cxn modelId="{1F1BCC8F-F3D8-4235-B06A-26AB83594297}" type="presOf" srcId="{545099FF-9CC8-4EC7-BFC2-0B5A693521D1}" destId="{48624F8D-E743-443B-9746-C838BC1C813A}" srcOrd="0" destOrd="0" presId="urn:microsoft.com/office/officeart/2005/8/layout/process1"/>
    <dgm:cxn modelId="{385D92B2-AFEF-4D0D-82AA-A598FF20A539}" type="presOf" srcId="{9E3A61A9-B793-4631-A7A0-056E448503B7}" destId="{EABD28F3-F578-4D16-B1CF-0DDA048A7A86}" srcOrd="0" destOrd="0" presId="urn:microsoft.com/office/officeart/2005/8/layout/process1"/>
    <dgm:cxn modelId="{641554C3-0DEE-447C-A41C-C4779B641F38}" type="presOf" srcId="{6A410BED-958D-4E2E-BC21-E58009F5D65D}" destId="{CEF16898-F90C-4FD6-A9F5-45C158ECBF2A}" srcOrd="0" destOrd="0" presId="urn:microsoft.com/office/officeart/2005/8/layout/process1"/>
    <dgm:cxn modelId="{A219A4DE-39C2-4939-8439-95017C582702}" srcId="{8816B191-C8F0-4046-86D9-CF4CA59B5974}" destId="{40CE3B5D-F285-4EE3-841B-A4583DC2C663}" srcOrd="2" destOrd="0" parTransId="{8A233319-1AFD-4AAC-A9B0-67A73F678BF4}" sibTransId="{485FA39B-3F0C-4EB1-89F1-CFEDC21AE6A9}"/>
    <dgm:cxn modelId="{38D4FCE1-251E-43CC-B930-ED9041AD0B3D}" type="presOf" srcId="{8816B191-C8F0-4046-86D9-CF4CA59B5974}" destId="{37A5044C-54E8-4D41-BA63-494756E23794}" srcOrd="0" destOrd="0" presId="urn:microsoft.com/office/officeart/2005/8/layout/process1"/>
    <dgm:cxn modelId="{FAC192E2-C4AE-464D-BA99-D57B6E0B350C}" type="presOf" srcId="{6A410BED-958D-4E2E-BC21-E58009F5D65D}" destId="{760D0FDF-1F74-47A9-A827-8D54B548089F}" srcOrd="1" destOrd="0" presId="urn:microsoft.com/office/officeart/2005/8/layout/process1"/>
    <dgm:cxn modelId="{427BE19E-76DB-4984-B9B2-81B362AABC7D}" type="presParOf" srcId="{37A5044C-54E8-4D41-BA63-494756E23794}" destId="{48624F8D-E743-443B-9746-C838BC1C813A}" srcOrd="0" destOrd="0" presId="urn:microsoft.com/office/officeart/2005/8/layout/process1"/>
    <dgm:cxn modelId="{E0C643B0-8241-4C4F-B1B1-5F6A622C9AC3}" type="presParOf" srcId="{37A5044C-54E8-4D41-BA63-494756E23794}" destId="{CEF16898-F90C-4FD6-A9F5-45C158ECBF2A}" srcOrd="1" destOrd="0" presId="urn:microsoft.com/office/officeart/2005/8/layout/process1"/>
    <dgm:cxn modelId="{E02C318D-20B4-40FB-B1A2-E188652D6CF2}" type="presParOf" srcId="{CEF16898-F90C-4FD6-A9F5-45C158ECBF2A}" destId="{760D0FDF-1F74-47A9-A827-8D54B548089F}" srcOrd="0" destOrd="0" presId="urn:microsoft.com/office/officeart/2005/8/layout/process1"/>
    <dgm:cxn modelId="{BA9C9A25-0BDB-4383-8A07-58C40A724FC8}" type="presParOf" srcId="{37A5044C-54E8-4D41-BA63-494756E23794}" destId="{C83CB44D-8F5E-4B5F-A050-602F75571C46}" srcOrd="2" destOrd="0" presId="urn:microsoft.com/office/officeart/2005/8/layout/process1"/>
    <dgm:cxn modelId="{7536BABE-B647-4A4D-BCB7-924BE3CE4DCB}" type="presParOf" srcId="{37A5044C-54E8-4D41-BA63-494756E23794}" destId="{EABD28F3-F578-4D16-B1CF-0DDA048A7A86}" srcOrd="3" destOrd="0" presId="urn:microsoft.com/office/officeart/2005/8/layout/process1"/>
    <dgm:cxn modelId="{0DCC74E8-11FC-4606-8BA1-97E1ECD441E0}" type="presParOf" srcId="{EABD28F3-F578-4D16-B1CF-0DDA048A7A86}" destId="{FBA77939-51D8-4BC4-91AE-9DF7A90AC1CA}" srcOrd="0" destOrd="0" presId="urn:microsoft.com/office/officeart/2005/8/layout/process1"/>
    <dgm:cxn modelId="{9972406E-E5FA-433B-9BDA-380CB5D44CEC}" type="presParOf" srcId="{37A5044C-54E8-4D41-BA63-494756E23794}" destId="{567C7C2D-A6D8-416E-87AF-8CEFB8DAB2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BBA1CBE-4BEF-4135-A4A2-1337E1A02A09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9F33198-FB45-41CE-975C-46410FD8FF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Certificates</a:t>
          </a:r>
        </a:p>
      </dgm:t>
    </dgm:pt>
    <dgm:pt modelId="{B689C21A-88F3-415B-9E41-DEB5C049B9AC}" type="parTrans" cxnId="{09EDF872-CCD4-43CD-AD08-89B9B73A9828}">
      <dgm:prSet/>
      <dgm:spPr/>
      <dgm:t>
        <a:bodyPr/>
        <a:lstStyle/>
        <a:p>
          <a:endParaRPr lang="en-US"/>
        </a:p>
      </dgm:t>
    </dgm:pt>
    <dgm:pt modelId="{4979420C-88E4-4CA9-82D8-FCD3542C984C}" type="sibTrans" cxnId="{09EDF872-CCD4-43CD-AD08-89B9B73A9828}">
      <dgm:prSet/>
      <dgm:spPr/>
      <dgm:t>
        <a:bodyPr/>
        <a:lstStyle/>
        <a:p>
          <a:endParaRPr lang="en-US"/>
        </a:p>
      </dgm:t>
    </dgm:pt>
    <dgm:pt modelId="{389CDF05-90F7-4300-859C-DC9CA8F2A5C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Performance Monitoring</a:t>
          </a:r>
        </a:p>
      </dgm:t>
    </dgm:pt>
    <dgm:pt modelId="{CC19812A-3299-4DFE-97AD-A9578C585985}" type="parTrans" cxnId="{46D6842C-5FE1-48BC-8B2C-167DCC0A4833}">
      <dgm:prSet/>
      <dgm:spPr/>
      <dgm:t>
        <a:bodyPr/>
        <a:lstStyle/>
        <a:p>
          <a:endParaRPr lang="en-US"/>
        </a:p>
      </dgm:t>
    </dgm:pt>
    <dgm:pt modelId="{72E4629F-1E9F-4C5F-B8E2-3694F9B4EA76}" type="sibTrans" cxnId="{46D6842C-5FE1-48BC-8B2C-167DCC0A4833}">
      <dgm:prSet/>
      <dgm:spPr/>
      <dgm:t>
        <a:bodyPr/>
        <a:lstStyle/>
        <a:p>
          <a:endParaRPr lang="en-US"/>
        </a:p>
      </dgm:t>
    </dgm:pt>
    <dgm:pt modelId="{3FC7F170-3044-4517-9B3A-A8E7533EA5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Delegation</a:t>
          </a:r>
        </a:p>
      </dgm:t>
    </dgm:pt>
    <dgm:pt modelId="{49A4489E-F3B7-4C91-8461-CE867006F933}" type="parTrans" cxnId="{1586882A-A720-4DE5-A020-FB31210B2C8A}">
      <dgm:prSet/>
      <dgm:spPr/>
      <dgm:t>
        <a:bodyPr/>
        <a:lstStyle/>
        <a:p>
          <a:endParaRPr lang="en-US"/>
        </a:p>
      </dgm:t>
    </dgm:pt>
    <dgm:pt modelId="{8273F47F-CE9B-46E8-AE21-EEE96ECAFA5C}" type="sibTrans" cxnId="{1586882A-A720-4DE5-A020-FB31210B2C8A}">
      <dgm:prSet/>
      <dgm:spPr/>
      <dgm:t>
        <a:bodyPr/>
        <a:lstStyle/>
        <a:p>
          <a:endParaRPr lang="en-US"/>
        </a:p>
      </dgm:t>
    </dgm:pt>
    <dgm:pt modelId="{1D73E9DD-2519-4332-86E4-9DEE78D7D257}" type="pres">
      <dgm:prSet presAssocID="{6BBA1CBE-4BEF-4135-A4A2-1337E1A02A09}" presName="root" presStyleCnt="0">
        <dgm:presLayoutVars>
          <dgm:dir/>
          <dgm:resizeHandles val="exact"/>
        </dgm:presLayoutVars>
      </dgm:prSet>
      <dgm:spPr/>
    </dgm:pt>
    <dgm:pt modelId="{ABDE46F6-609A-4674-A32E-44DC1FAD2731}" type="pres">
      <dgm:prSet presAssocID="{3FC7F170-3044-4517-9B3A-A8E7533EA5FE}" presName="compNode" presStyleCnt="0"/>
      <dgm:spPr/>
    </dgm:pt>
    <dgm:pt modelId="{9EE1CF02-980E-4428-B05E-193B9E959C6B}" type="pres">
      <dgm:prSet presAssocID="{3FC7F170-3044-4517-9B3A-A8E7533EA5FE}" presName="iconBgRect" presStyleLbl="bgShp" presStyleIdx="0" presStyleCnt="3"/>
      <dgm:spPr/>
    </dgm:pt>
    <dgm:pt modelId="{5B85A4DE-9DDE-42E3-AA0F-32B995887AF2}" type="pres">
      <dgm:prSet presAssocID="{3FC7F170-3044-4517-9B3A-A8E7533EA5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FBE8E54C-CE16-474B-8288-F611D5A5157E}" type="pres">
      <dgm:prSet presAssocID="{3FC7F170-3044-4517-9B3A-A8E7533EA5FE}" presName="spaceRect" presStyleCnt="0"/>
      <dgm:spPr/>
    </dgm:pt>
    <dgm:pt modelId="{5F647A3D-A5A6-48D4-B24F-72D0942DA599}" type="pres">
      <dgm:prSet presAssocID="{3FC7F170-3044-4517-9B3A-A8E7533EA5FE}" presName="textRect" presStyleLbl="revTx" presStyleIdx="0" presStyleCnt="3">
        <dgm:presLayoutVars>
          <dgm:chMax val="1"/>
          <dgm:chPref val="1"/>
        </dgm:presLayoutVars>
      </dgm:prSet>
      <dgm:spPr/>
    </dgm:pt>
    <dgm:pt modelId="{498138B8-B29E-4C2D-93E7-6E75C88E8997}" type="pres">
      <dgm:prSet presAssocID="{8273F47F-CE9B-46E8-AE21-EEE96ECAFA5C}" presName="sibTrans" presStyleCnt="0"/>
      <dgm:spPr/>
    </dgm:pt>
    <dgm:pt modelId="{AA04021A-0D2C-41A4-AB74-B68233B4DD9E}" type="pres">
      <dgm:prSet presAssocID="{E9F33198-FB45-41CE-975C-46410FD8FF16}" presName="compNode" presStyleCnt="0"/>
      <dgm:spPr/>
    </dgm:pt>
    <dgm:pt modelId="{E56FCECE-3C7E-4281-A232-7A7BF6E65276}" type="pres">
      <dgm:prSet presAssocID="{E9F33198-FB45-41CE-975C-46410FD8FF16}" presName="iconBgRect" presStyleLbl="bgShp" presStyleIdx="1" presStyleCnt="3"/>
      <dgm:spPr/>
    </dgm:pt>
    <dgm:pt modelId="{CCE095C3-23AA-4B8E-8A47-018029ACEF2D}" type="pres">
      <dgm:prSet presAssocID="{E9F33198-FB45-41CE-975C-46410FD8FF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667EFAB9-625B-436D-8A72-9B9C2C9E3968}" type="pres">
      <dgm:prSet presAssocID="{E9F33198-FB45-41CE-975C-46410FD8FF16}" presName="spaceRect" presStyleCnt="0"/>
      <dgm:spPr/>
    </dgm:pt>
    <dgm:pt modelId="{68C025B8-AE36-444F-910D-052505A89ECB}" type="pres">
      <dgm:prSet presAssocID="{E9F33198-FB45-41CE-975C-46410FD8FF16}" presName="textRect" presStyleLbl="revTx" presStyleIdx="1" presStyleCnt="3">
        <dgm:presLayoutVars>
          <dgm:chMax val="1"/>
          <dgm:chPref val="1"/>
        </dgm:presLayoutVars>
      </dgm:prSet>
      <dgm:spPr/>
    </dgm:pt>
    <dgm:pt modelId="{7D954745-DF3D-4CE5-9AD3-2AF57394C774}" type="pres">
      <dgm:prSet presAssocID="{4979420C-88E4-4CA9-82D8-FCD3542C984C}" presName="sibTrans" presStyleCnt="0"/>
      <dgm:spPr/>
    </dgm:pt>
    <dgm:pt modelId="{9EFD3AED-FB6C-4FE2-A075-A8BF7ED7511F}" type="pres">
      <dgm:prSet presAssocID="{389CDF05-90F7-4300-859C-DC9CA8F2A5C2}" presName="compNode" presStyleCnt="0"/>
      <dgm:spPr/>
    </dgm:pt>
    <dgm:pt modelId="{9DBB7D36-86F3-4467-8750-ADAEEC099DCC}" type="pres">
      <dgm:prSet presAssocID="{389CDF05-90F7-4300-859C-DC9CA8F2A5C2}" presName="iconBgRect" presStyleLbl="bgShp" presStyleIdx="2" presStyleCnt="3"/>
      <dgm:spPr/>
    </dgm:pt>
    <dgm:pt modelId="{4ADBE21A-7D15-4EAB-A3B8-99B1E0E1EA67}" type="pres">
      <dgm:prSet presAssocID="{389CDF05-90F7-4300-859C-DC9CA8F2A5C2}" presName="iconRect" presStyleLbl="node1" presStyleIdx="2" presStyleCnt="3" custLinFactNeighborX="-1673" custLinFactNeighborY="-1608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DBE6157-4684-47C8-925D-0DEF98773D41}" type="pres">
      <dgm:prSet presAssocID="{389CDF05-90F7-4300-859C-DC9CA8F2A5C2}" presName="spaceRect" presStyleCnt="0"/>
      <dgm:spPr/>
    </dgm:pt>
    <dgm:pt modelId="{C48CA567-15B1-4A09-9977-9CAC9AB2A058}" type="pres">
      <dgm:prSet presAssocID="{389CDF05-90F7-4300-859C-DC9CA8F2A5C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586882A-A720-4DE5-A020-FB31210B2C8A}" srcId="{6BBA1CBE-4BEF-4135-A4A2-1337E1A02A09}" destId="{3FC7F170-3044-4517-9B3A-A8E7533EA5FE}" srcOrd="0" destOrd="0" parTransId="{49A4489E-F3B7-4C91-8461-CE867006F933}" sibTransId="{8273F47F-CE9B-46E8-AE21-EEE96ECAFA5C}"/>
    <dgm:cxn modelId="{46D6842C-5FE1-48BC-8B2C-167DCC0A4833}" srcId="{6BBA1CBE-4BEF-4135-A4A2-1337E1A02A09}" destId="{389CDF05-90F7-4300-859C-DC9CA8F2A5C2}" srcOrd="2" destOrd="0" parTransId="{CC19812A-3299-4DFE-97AD-A9578C585985}" sibTransId="{72E4629F-1E9F-4C5F-B8E2-3694F9B4EA76}"/>
    <dgm:cxn modelId="{09EDF872-CCD4-43CD-AD08-89B9B73A9828}" srcId="{6BBA1CBE-4BEF-4135-A4A2-1337E1A02A09}" destId="{E9F33198-FB45-41CE-975C-46410FD8FF16}" srcOrd="1" destOrd="0" parTransId="{B689C21A-88F3-415B-9E41-DEB5C049B9AC}" sibTransId="{4979420C-88E4-4CA9-82D8-FCD3542C984C}"/>
    <dgm:cxn modelId="{72F8C889-F6EB-4546-A425-A8265E42A998}" type="presOf" srcId="{3FC7F170-3044-4517-9B3A-A8E7533EA5FE}" destId="{5F647A3D-A5A6-48D4-B24F-72D0942DA599}" srcOrd="0" destOrd="0" presId="urn:microsoft.com/office/officeart/2018/5/layout/IconCircleLabelList"/>
    <dgm:cxn modelId="{0AA906A3-9204-4472-A8E8-BD22553B6DE3}" type="presOf" srcId="{389CDF05-90F7-4300-859C-DC9CA8F2A5C2}" destId="{C48CA567-15B1-4A09-9977-9CAC9AB2A058}" srcOrd="0" destOrd="0" presId="urn:microsoft.com/office/officeart/2018/5/layout/IconCircleLabelList"/>
    <dgm:cxn modelId="{BBC2F9B6-F1D1-4498-BA8E-03199DD6B3F6}" type="presOf" srcId="{E9F33198-FB45-41CE-975C-46410FD8FF16}" destId="{68C025B8-AE36-444F-910D-052505A89ECB}" srcOrd="0" destOrd="0" presId="urn:microsoft.com/office/officeart/2018/5/layout/IconCircleLabelList"/>
    <dgm:cxn modelId="{E683E8DA-C1CA-4977-9011-DF188C856C01}" type="presOf" srcId="{6BBA1CBE-4BEF-4135-A4A2-1337E1A02A09}" destId="{1D73E9DD-2519-4332-86E4-9DEE78D7D257}" srcOrd="0" destOrd="0" presId="urn:microsoft.com/office/officeart/2018/5/layout/IconCircleLabelList"/>
    <dgm:cxn modelId="{76FFF01B-7C3A-4D02-9FA1-12AB1A85FE90}" type="presParOf" srcId="{1D73E9DD-2519-4332-86E4-9DEE78D7D257}" destId="{ABDE46F6-609A-4674-A32E-44DC1FAD2731}" srcOrd="0" destOrd="0" presId="urn:microsoft.com/office/officeart/2018/5/layout/IconCircleLabelList"/>
    <dgm:cxn modelId="{0E719A5C-420E-4DFA-B1EA-0506DDE6E276}" type="presParOf" srcId="{ABDE46F6-609A-4674-A32E-44DC1FAD2731}" destId="{9EE1CF02-980E-4428-B05E-193B9E959C6B}" srcOrd="0" destOrd="0" presId="urn:microsoft.com/office/officeart/2018/5/layout/IconCircleLabelList"/>
    <dgm:cxn modelId="{A5662EAE-43EC-4D93-95BB-8BA44F78AAD3}" type="presParOf" srcId="{ABDE46F6-609A-4674-A32E-44DC1FAD2731}" destId="{5B85A4DE-9DDE-42E3-AA0F-32B995887AF2}" srcOrd="1" destOrd="0" presId="urn:microsoft.com/office/officeart/2018/5/layout/IconCircleLabelList"/>
    <dgm:cxn modelId="{4EB6783B-5146-4FB2-A323-14B91C623FA3}" type="presParOf" srcId="{ABDE46F6-609A-4674-A32E-44DC1FAD2731}" destId="{FBE8E54C-CE16-474B-8288-F611D5A5157E}" srcOrd="2" destOrd="0" presId="urn:microsoft.com/office/officeart/2018/5/layout/IconCircleLabelList"/>
    <dgm:cxn modelId="{E6F511AF-4F81-4BF1-8A79-629B859007BC}" type="presParOf" srcId="{ABDE46F6-609A-4674-A32E-44DC1FAD2731}" destId="{5F647A3D-A5A6-48D4-B24F-72D0942DA599}" srcOrd="3" destOrd="0" presId="urn:microsoft.com/office/officeart/2018/5/layout/IconCircleLabelList"/>
    <dgm:cxn modelId="{AC4F4C37-1711-40FD-8474-9F1A311B4E10}" type="presParOf" srcId="{1D73E9DD-2519-4332-86E4-9DEE78D7D257}" destId="{498138B8-B29E-4C2D-93E7-6E75C88E8997}" srcOrd="1" destOrd="0" presId="urn:microsoft.com/office/officeart/2018/5/layout/IconCircleLabelList"/>
    <dgm:cxn modelId="{2FFFF24A-9066-4328-BE65-3E2918EE1DCF}" type="presParOf" srcId="{1D73E9DD-2519-4332-86E4-9DEE78D7D257}" destId="{AA04021A-0D2C-41A4-AB74-B68233B4DD9E}" srcOrd="2" destOrd="0" presId="urn:microsoft.com/office/officeart/2018/5/layout/IconCircleLabelList"/>
    <dgm:cxn modelId="{B7E5BF58-0FE8-4A31-A109-378BF3729D30}" type="presParOf" srcId="{AA04021A-0D2C-41A4-AB74-B68233B4DD9E}" destId="{E56FCECE-3C7E-4281-A232-7A7BF6E65276}" srcOrd="0" destOrd="0" presId="urn:microsoft.com/office/officeart/2018/5/layout/IconCircleLabelList"/>
    <dgm:cxn modelId="{40FBBA53-1EA8-4042-B606-3B54811A545D}" type="presParOf" srcId="{AA04021A-0D2C-41A4-AB74-B68233B4DD9E}" destId="{CCE095C3-23AA-4B8E-8A47-018029ACEF2D}" srcOrd="1" destOrd="0" presId="urn:microsoft.com/office/officeart/2018/5/layout/IconCircleLabelList"/>
    <dgm:cxn modelId="{B3C1D40F-F717-446A-9E54-A39B638FB1E1}" type="presParOf" srcId="{AA04021A-0D2C-41A4-AB74-B68233B4DD9E}" destId="{667EFAB9-625B-436D-8A72-9B9C2C9E3968}" srcOrd="2" destOrd="0" presId="urn:microsoft.com/office/officeart/2018/5/layout/IconCircleLabelList"/>
    <dgm:cxn modelId="{D2037C47-4B4A-477E-828E-D1A38406A9C6}" type="presParOf" srcId="{AA04021A-0D2C-41A4-AB74-B68233B4DD9E}" destId="{68C025B8-AE36-444F-910D-052505A89ECB}" srcOrd="3" destOrd="0" presId="urn:microsoft.com/office/officeart/2018/5/layout/IconCircleLabelList"/>
    <dgm:cxn modelId="{10E65458-2FB7-4C33-A540-F07444CF7F7D}" type="presParOf" srcId="{1D73E9DD-2519-4332-86E4-9DEE78D7D257}" destId="{7D954745-DF3D-4CE5-9AD3-2AF57394C774}" srcOrd="3" destOrd="0" presId="urn:microsoft.com/office/officeart/2018/5/layout/IconCircleLabelList"/>
    <dgm:cxn modelId="{B8D7D548-D91E-401C-9172-B87166C8BD0E}" type="presParOf" srcId="{1D73E9DD-2519-4332-86E4-9DEE78D7D257}" destId="{9EFD3AED-FB6C-4FE2-A075-A8BF7ED7511F}" srcOrd="4" destOrd="0" presId="urn:microsoft.com/office/officeart/2018/5/layout/IconCircleLabelList"/>
    <dgm:cxn modelId="{0FC602F2-F426-44CA-B59E-16324D0AD28C}" type="presParOf" srcId="{9EFD3AED-FB6C-4FE2-A075-A8BF7ED7511F}" destId="{9DBB7D36-86F3-4467-8750-ADAEEC099DCC}" srcOrd="0" destOrd="0" presId="urn:microsoft.com/office/officeart/2018/5/layout/IconCircleLabelList"/>
    <dgm:cxn modelId="{71DEABAF-9920-43D7-BF45-F37A4E37AFB2}" type="presParOf" srcId="{9EFD3AED-FB6C-4FE2-A075-A8BF7ED7511F}" destId="{4ADBE21A-7D15-4EAB-A3B8-99B1E0E1EA67}" srcOrd="1" destOrd="0" presId="urn:microsoft.com/office/officeart/2018/5/layout/IconCircleLabelList"/>
    <dgm:cxn modelId="{3FFC8C41-92F2-4E80-B0F3-8A35BB50C23A}" type="presParOf" srcId="{9EFD3AED-FB6C-4FE2-A075-A8BF7ED7511F}" destId="{5DBE6157-4684-47C8-925D-0DEF98773D41}" srcOrd="2" destOrd="0" presId="urn:microsoft.com/office/officeart/2018/5/layout/IconCircleLabelList"/>
    <dgm:cxn modelId="{0688AEFA-0915-4AC6-887F-2F85C2E89802}" type="presParOf" srcId="{9EFD3AED-FB6C-4FE2-A075-A8BF7ED7511F}" destId="{C48CA567-15B1-4A09-9977-9CAC9AB2A05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519C596-33B9-4543-A344-453DCFD852EF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71B6EE2-D2BC-463C-B0CA-6C78494E438E}">
      <dgm:prSet/>
      <dgm:spPr/>
      <dgm:t>
        <a:bodyPr/>
        <a:lstStyle/>
        <a:p>
          <a:pPr>
            <a:defRPr cap="all"/>
          </a:pPr>
          <a:r>
            <a:rPr lang="en-US"/>
            <a:t>Implement</a:t>
          </a:r>
        </a:p>
      </dgm:t>
    </dgm:pt>
    <dgm:pt modelId="{8AAFC887-B802-40B4-AD93-88D456DE03BA}" type="parTrans" cxnId="{52F49B79-ED14-4CD4-ADBD-76A20907C443}">
      <dgm:prSet/>
      <dgm:spPr/>
      <dgm:t>
        <a:bodyPr/>
        <a:lstStyle/>
        <a:p>
          <a:endParaRPr lang="en-US"/>
        </a:p>
      </dgm:t>
    </dgm:pt>
    <dgm:pt modelId="{11BBD3D6-B734-41D9-80B7-53B6DDBFF065}" type="sibTrans" cxnId="{52F49B79-ED14-4CD4-ADBD-76A20907C443}">
      <dgm:prSet/>
      <dgm:spPr/>
      <dgm:t>
        <a:bodyPr/>
        <a:lstStyle/>
        <a:p>
          <a:endParaRPr lang="en-US"/>
        </a:p>
      </dgm:t>
    </dgm:pt>
    <dgm:pt modelId="{E0670E23-D823-4685-8064-6685A40D9DF0}">
      <dgm:prSet/>
      <dgm:spPr/>
      <dgm:t>
        <a:bodyPr/>
        <a:lstStyle/>
        <a:p>
          <a:pPr>
            <a:defRPr cap="all"/>
          </a:pPr>
          <a:r>
            <a:rPr lang="en-US"/>
            <a:t>Operate</a:t>
          </a:r>
        </a:p>
      </dgm:t>
    </dgm:pt>
    <dgm:pt modelId="{8E5EDB31-7270-4F67-8E91-5DD12AB2DE1F}" type="parTrans" cxnId="{134B6917-351D-4631-88FD-16C6249AB6CA}">
      <dgm:prSet/>
      <dgm:spPr/>
      <dgm:t>
        <a:bodyPr/>
        <a:lstStyle/>
        <a:p>
          <a:endParaRPr lang="en-US"/>
        </a:p>
      </dgm:t>
    </dgm:pt>
    <dgm:pt modelId="{630207F0-B2A7-49A1-A76F-AE872AF6C21B}" type="sibTrans" cxnId="{134B6917-351D-4631-88FD-16C6249AB6CA}">
      <dgm:prSet/>
      <dgm:spPr/>
      <dgm:t>
        <a:bodyPr/>
        <a:lstStyle/>
        <a:p>
          <a:endParaRPr lang="en-US"/>
        </a:p>
      </dgm:t>
    </dgm:pt>
    <dgm:pt modelId="{A28F8A58-E0A1-47A0-AF60-09FBE0C47785}">
      <dgm:prSet/>
      <dgm:spPr/>
      <dgm:t>
        <a:bodyPr/>
        <a:lstStyle/>
        <a:p>
          <a:pPr>
            <a:defRPr cap="all"/>
          </a:pPr>
          <a:r>
            <a:rPr lang="en-US"/>
            <a:t>Secure</a:t>
          </a:r>
        </a:p>
      </dgm:t>
    </dgm:pt>
    <dgm:pt modelId="{10A974E1-1772-4CF4-A7D3-24A6ECE60F7E}" type="parTrans" cxnId="{237D8103-BD4F-474C-9A9C-475EB278EE49}">
      <dgm:prSet/>
      <dgm:spPr/>
      <dgm:t>
        <a:bodyPr/>
        <a:lstStyle/>
        <a:p>
          <a:endParaRPr lang="en-US"/>
        </a:p>
      </dgm:t>
    </dgm:pt>
    <dgm:pt modelId="{A52F84ED-C9D7-4276-ABBC-60AB269B6822}" type="sibTrans" cxnId="{237D8103-BD4F-474C-9A9C-475EB278EE49}">
      <dgm:prSet/>
      <dgm:spPr/>
      <dgm:t>
        <a:bodyPr/>
        <a:lstStyle/>
        <a:p>
          <a:endParaRPr lang="en-US"/>
        </a:p>
      </dgm:t>
    </dgm:pt>
    <dgm:pt modelId="{58DD1548-E0EE-4459-9659-9C443633B443}" type="pres">
      <dgm:prSet presAssocID="{1519C596-33B9-4543-A344-453DCFD852EF}" presName="root" presStyleCnt="0">
        <dgm:presLayoutVars>
          <dgm:dir/>
          <dgm:resizeHandles val="exact"/>
        </dgm:presLayoutVars>
      </dgm:prSet>
      <dgm:spPr/>
    </dgm:pt>
    <dgm:pt modelId="{A17DC289-243A-4184-AAF8-C940728B8A9E}" type="pres">
      <dgm:prSet presAssocID="{E71B6EE2-D2BC-463C-B0CA-6C78494E438E}" presName="compNode" presStyleCnt="0"/>
      <dgm:spPr/>
    </dgm:pt>
    <dgm:pt modelId="{FF78FC57-F857-4F1B-A158-8F9EAFE6FD17}" type="pres">
      <dgm:prSet presAssocID="{E71B6EE2-D2BC-463C-B0CA-6C78494E438E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C83A14-595E-4C91-99EB-BCF422BB3ADB}" type="pres">
      <dgm:prSet presAssocID="{E71B6EE2-D2BC-463C-B0CA-6C78494E438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C6AB032-4273-4848-B5D5-DE9536A9D7DE}" type="pres">
      <dgm:prSet presAssocID="{E71B6EE2-D2BC-463C-B0CA-6C78494E438E}" presName="spaceRect" presStyleCnt="0"/>
      <dgm:spPr/>
    </dgm:pt>
    <dgm:pt modelId="{86C5CE23-2900-42B9-A43B-B89E55952127}" type="pres">
      <dgm:prSet presAssocID="{E71B6EE2-D2BC-463C-B0CA-6C78494E438E}" presName="textRect" presStyleLbl="revTx" presStyleIdx="0" presStyleCnt="3">
        <dgm:presLayoutVars>
          <dgm:chMax val="1"/>
          <dgm:chPref val="1"/>
        </dgm:presLayoutVars>
      </dgm:prSet>
      <dgm:spPr/>
    </dgm:pt>
    <dgm:pt modelId="{DB8ADB8E-D52D-4441-A86A-7A020095069B}" type="pres">
      <dgm:prSet presAssocID="{11BBD3D6-B734-41D9-80B7-53B6DDBFF065}" presName="sibTrans" presStyleCnt="0"/>
      <dgm:spPr/>
    </dgm:pt>
    <dgm:pt modelId="{10D5207A-C91A-4E1B-BB2C-7B6A65B886A8}" type="pres">
      <dgm:prSet presAssocID="{E0670E23-D823-4685-8064-6685A40D9DF0}" presName="compNode" presStyleCnt="0"/>
      <dgm:spPr/>
    </dgm:pt>
    <dgm:pt modelId="{D28D6E02-2192-4199-AADD-91F9BDA05746}" type="pres">
      <dgm:prSet presAssocID="{E0670E23-D823-4685-8064-6685A40D9DF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BD2A52F-4B64-46B2-B3E6-ACC5EA9F9C39}" type="pres">
      <dgm:prSet presAssocID="{E0670E23-D823-4685-8064-6685A40D9D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D302FF9-F55B-494C-A0E0-6764CF223B9A}" type="pres">
      <dgm:prSet presAssocID="{E0670E23-D823-4685-8064-6685A40D9DF0}" presName="spaceRect" presStyleCnt="0"/>
      <dgm:spPr/>
    </dgm:pt>
    <dgm:pt modelId="{4E50E37D-B059-4EDD-B25A-11BB7EE89811}" type="pres">
      <dgm:prSet presAssocID="{E0670E23-D823-4685-8064-6685A40D9DF0}" presName="textRect" presStyleLbl="revTx" presStyleIdx="1" presStyleCnt="3">
        <dgm:presLayoutVars>
          <dgm:chMax val="1"/>
          <dgm:chPref val="1"/>
        </dgm:presLayoutVars>
      </dgm:prSet>
      <dgm:spPr/>
    </dgm:pt>
    <dgm:pt modelId="{5CD1E0E3-B809-4DED-BC5D-52284D0C588F}" type="pres">
      <dgm:prSet presAssocID="{630207F0-B2A7-49A1-A76F-AE872AF6C21B}" presName="sibTrans" presStyleCnt="0"/>
      <dgm:spPr/>
    </dgm:pt>
    <dgm:pt modelId="{3C284A5C-2519-4E82-9408-BE2CB05B4613}" type="pres">
      <dgm:prSet presAssocID="{A28F8A58-E0A1-47A0-AF60-09FBE0C47785}" presName="compNode" presStyleCnt="0"/>
      <dgm:spPr/>
    </dgm:pt>
    <dgm:pt modelId="{DC1603A1-3859-4942-93A0-01C144EFE670}" type="pres">
      <dgm:prSet presAssocID="{A28F8A58-E0A1-47A0-AF60-09FBE0C4778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6C8C40A-395A-47CA-9C1A-67B3084B6C4D}" type="pres">
      <dgm:prSet presAssocID="{A28F8A58-E0A1-47A0-AF60-09FBE0C477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502B5E8-494E-4184-90C6-B8D4A345270D}" type="pres">
      <dgm:prSet presAssocID="{A28F8A58-E0A1-47A0-AF60-09FBE0C47785}" presName="spaceRect" presStyleCnt="0"/>
      <dgm:spPr/>
    </dgm:pt>
    <dgm:pt modelId="{28538252-711F-4435-A1D6-27D3961F222D}" type="pres">
      <dgm:prSet presAssocID="{A28F8A58-E0A1-47A0-AF60-09FBE0C4778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7D8103-BD4F-474C-9A9C-475EB278EE49}" srcId="{1519C596-33B9-4543-A344-453DCFD852EF}" destId="{A28F8A58-E0A1-47A0-AF60-09FBE0C47785}" srcOrd="2" destOrd="0" parTransId="{10A974E1-1772-4CF4-A7D3-24A6ECE60F7E}" sibTransId="{A52F84ED-C9D7-4276-ABBC-60AB269B6822}"/>
    <dgm:cxn modelId="{134B6917-351D-4631-88FD-16C6249AB6CA}" srcId="{1519C596-33B9-4543-A344-453DCFD852EF}" destId="{E0670E23-D823-4685-8064-6685A40D9DF0}" srcOrd="1" destOrd="0" parTransId="{8E5EDB31-7270-4F67-8E91-5DD12AB2DE1F}" sibTransId="{630207F0-B2A7-49A1-A76F-AE872AF6C21B}"/>
    <dgm:cxn modelId="{623F4B40-01D3-40BC-814F-C001ECD175A3}" type="presOf" srcId="{A28F8A58-E0A1-47A0-AF60-09FBE0C47785}" destId="{28538252-711F-4435-A1D6-27D3961F222D}" srcOrd="0" destOrd="0" presId="urn:microsoft.com/office/officeart/2018/5/layout/IconLeafLabelList"/>
    <dgm:cxn modelId="{EF30F764-077B-4C74-8F30-FC971E3FFAD8}" type="presOf" srcId="{1519C596-33B9-4543-A344-453DCFD852EF}" destId="{58DD1548-E0EE-4459-9659-9C443633B443}" srcOrd="0" destOrd="0" presId="urn:microsoft.com/office/officeart/2018/5/layout/IconLeafLabelList"/>
    <dgm:cxn modelId="{DECDF071-EE2F-4AAB-B849-7F74A58B4AF8}" type="presOf" srcId="{E0670E23-D823-4685-8064-6685A40D9DF0}" destId="{4E50E37D-B059-4EDD-B25A-11BB7EE89811}" srcOrd="0" destOrd="0" presId="urn:microsoft.com/office/officeart/2018/5/layout/IconLeafLabelList"/>
    <dgm:cxn modelId="{52F49B79-ED14-4CD4-ADBD-76A20907C443}" srcId="{1519C596-33B9-4543-A344-453DCFD852EF}" destId="{E71B6EE2-D2BC-463C-B0CA-6C78494E438E}" srcOrd="0" destOrd="0" parTransId="{8AAFC887-B802-40B4-AD93-88D456DE03BA}" sibTransId="{11BBD3D6-B734-41D9-80B7-53B6DDBFF065}"/>
    <dgm:cxn modelId="{C75EA2DF-ED63-48C7-882C-2E79B01B3B7A}" type="presOf" srcId="{E71B6EE2-D2BC-463C-B0CA-6C78494E438E}" destId="{86C5CE23-2900-42B9-A43B-B89E55952127}" srcOrd="0" destOrd="0" presId="urn:microsoft.com/office/officeart/2018/5/layout/IconLeafLabelList"/>
    <dgm:cxn modelId="{CBAD5E0E-DE2A-4107-BDA0-7778AB1BD5AA}" type="presParOf" srcId="{58DD1548-E0EE-4459-9659-9C443633B443}" destId="{A17DC289-243A-4184-AAF8-C940728B8A9E}" srcOrd="0" destOrd="0" presId="urn:microsoft.com/office/officeart/2018/5/layout/IconLeafLabelList"/>
    <dgm:cxn modelId="{8620CA26-52FC-443D-BA93-CD8738777934}" type="presParOf" srcId="{A17DC289-243A-4184-AAF8-C940728B8A9E}" destId="{FF78FC57-F857-4F1B-A158-8F9EAFE6FD17}" srcOrd="0" destOrd="0" presId="urn:microsoft.com/office/officeart/2018/5/layout/IconLeafLabelList"/>
    <dgm:cxn modelId="{7CB13780-3AB7-47DA-A653-B964034CF844}" type="presParOf" srcId="{A17DC289-243A-4184-AAF8-C940728B8A9E}" destId="{DCC83A14-595E-4C91-99EB-BCF422BB3ADB}" srcOrd="1" destOrd="0" presId="urn:microsoft.com/office/officeart/2018/5/layout/IconLeafLabelList"/>
    <dgm:cxn modelId="{40818B4F-3555-4CF3-A536-C2E5BD476E1C}" type="presParOf" srcId="{A17DC289-243A-4184-AAF8-C940728B8A9E}" destId="{0C6AB032-4273-4848-B5D5-DE9536A9D7DE}" srcOrd="2" destOrd="0" presId="urn:microsoft.com/office/officeart/2018/5/layout/IconLeafLabelList"/>
    <dgm:cxn modelId="{9D1E5622-DE35-4A16-B64D-6A087DC2D1B2}" type="presParOf" srcId="{A17DC289-243A-4184-AAF8-C940728B8A9E}" destId="{86C5CE23-2900-42B9-A43B-B89E55952127}" srcOrd="3" destOrd="0" presId="urn:microsoft.com/office/officeart/2018/5/layout/IconLeafLabelList"/>
    <dgm:cxn modelId="{DA74E611-39B5-4EDF-B36E-F39A08882A89}" type="presParOf" srcId="{58DD1548-E0EE-4459-9659-9C443633B443}" destId="{DB8ADB8E-D52D-4441-A86A-7A020095069B}" srcOrd="1" destOrd="0" presId="urn:microsoft.com/office/officeart/2018/5/layout/IconLeafLabelList"/>
    <dgm:cxn modelId="{27778CFE-8100-4D66-A8DE-12E01B80E95A}" type="presParOf" srcId="{58DD1548-E0EE-4459-9659-9C443633B443}" destId="{10D5207A-C91A-4E1B-BB2C-7B6A65B886A8}" srcOrd="2" destOrd="0" presId="urn:microsoft.com/office/officeart/2018/5/layout/IconLeafLabelList"/>
    <dgm:cxn modelId="{C7BAF786-CA20-48E2-B484-7FE97BDF40D4}" type="presParOf" srcId="{10D5207A-C91A-4E1B-BB2C-7B6A65B886A8}" destId="{D28D6E02-2192-4199-AADD-91F9BDA05746}" srcOrd="0" destOrd="0" presId="urn:microsoft.com/office/officeart/2018/5/layout/IconLeafLabelList"/>
    <dgm:cxn modelId="{5CAE38A4-8D50-4B85-9039-1682FE8196D8}" type="presParOf" srcId="{10D5207A-C91A-4E1B-BB2C-7B6A65B886A8}" destId="{8BD2A52F-4B64-46B2-B3E6-ACC5EA9F9C39}" srcOrd="1" destOrd="0" presId="urn:microsoft.com/office/officeart/2018/5/layout/IconLeafLabelList"/>
    <dgm:cxn modelId="{2FD6E7E6-60A8-4BFF-B46C-B6F9CA50D32D}" type="presParOf" srcId="{10D5207A-C91A-4E1B-BB2C-7B6A65B886A8}" destId="{2D302FF9-F55B-494C-A0E0-6764CF223B9A}" srcOrd="2" destOrd="0" presId="urn:microsoft.com/office/officeart/2018/5/layout/IconLeafLabelList"/>
    <dgm:cxn modelId="{E7BB686B-F5C9-4685-8EA4-9180AF050698}" type="presParOf" srcId="{10D5207A-C91A-4E1B-BB2C-7B6A65B886A8}" destId="{4E50E37D-B059-4EDD-B25A-11BB7EE89811}" srcOrd="3" destOrd="0" presId="urn:microsoft.com/office/officeart/2018/5/layout/IconLeafLabelList"/>
    <dgm:cxn modelId="{2C502762-8F5D-4118-93D3-806317152538}" type="presParOf" srcId="{58DD1548-E0EE-4459-9659-9C443633B443}" destId="{5CD1E0E3-B809-4DED-BC5D-52284D0C588F}" srcOrd="3" destOrd="0" presId="urn:microsoft.com/office/officeart/2018/5/layout/IconLeafLabelList"/>
    <dgm:cxn modelId="{5C072851-B0F3-4A3A-B55F-881FE9827476}" type="presParOf" srcId="{58DD1548-E0EE-4459-9659-9C443633B443}" destId="{3C284A5C-2519-4E82-9408-BE2CB05B4613}" srcOrd="4" destOrd="0" presId="urn:microsoft.com/office/officeart/2018/5/layout/IconLeafLabelList"/>
    <dgm:cxn modelId="{20290C01-35A5-4A44-8130-D107FFB0DB01}" type="presParOf" srcId="{3C284A5C-2519-4E82-9408-BE2CB05B4613}" destId="{DC1603A1-3859-4942-93A0-01C144EFE670}" srcOrd="0" destOrd="0" presId="urn:microsoft.com/office/officeart/2018/5/layout/IconLeafLabelList"/>
    <dgm:cxn modelId="{DD342EDD-FD9E-4F92-A839-9E50B6E20E2A}" type="presParOf" srcId="{3C284A5C-2519-4E82-9408-BE2CB05B4613}" destId="{B6C8C40A-395A-47CA-9C1A-67B3084B6C4D}" srcOrd="1" destOrd="0" presId="urn:microsoft.com/office/officeart/2018/5/layout/IconLeafLabelList"/>
    <dgm:cxn modelId="{2A95C333-8071-482A-8516-766B2038B943}" type="presParOf" srcId="{3C284A5C-2519-4E82-9408-BE2CB05B4613}" destId="{3502B5E8-494E-4184-90C6-B8D4A345270D}" srcOrd="2" destOrd="0" presId="urn:microsoft.com/office/officeart/2018/5/layout/IconLeafLabelList"/>
    <dgm:cxn modelId="{D92E8A83-6B7F-4C3B-9665-8CAC73A8F664}" type="presParOf" srcId="{3C284A5C-2519-4E82-9408-BE2CB05B4613}" destId="{28538252-711F-4435-A1D6-27D3961F222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F1F048-2B34-4952-A14C-D74BA2FD402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626BF91-6F12-4FD1-B650-99CFE5EA052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/>
            <a:t>Pre-authentication in Azure AD</a:t>
          </a:r>
          <a:endParaRPr lang="en-US"/>
        </a:p>
      </dgm:t>
    </dgm:pt>
    <dgm:pt modelId="{FB7491C3-0DCB-45CC-A336-496B17920BBA}" type="parTrans" cxnId="{4EBD5A1D-EB7F-4F62-A96D-ECACFF1BCAAA}">
      <dgm:prSet/>
      <dgm:spPr/>
      <dgm:t>
        <a:bodyPr/>
        <a:lstStyle/>
        <a:p>
          <a:endParaRPr lang="en-US"/>
        </a:p>
      </dgm:t>
    </dgm:pt>
    <dgm:pt modelId="{448B6962-912E-401F-9518-2F2A79EBDE3F}" type="sibTrans" cxnId="{4EBD5A1D-EB7F-4F62-A96D-ECACFF1BCAAA}">
      <dgm:prSet/>
      <dgm:spPr/>
      <dgm:t>
        <a:bodyPr/>
        <a:lstStyle/>
        <a:p>
          <a:endParaRPr lang="en-US"/>
        </a:p>
      </dgm:t>
    </dgm:pt>
    <dgm:pt modelId="{9C6C643E-8F36-4A00-A1D9-EE76D4C25A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aseline="0" dirty="0"/>
            <a:t>Choose your authentication protocol:</a:t>
          </a:r>
          <a:endParaRPr lang="en-US" dirty="0"/>
        </a:p>
      </dgm:t>
    </dgm:pt>
    <dgm:pt modelId="{C884D87D-411C-4071-B02F-B9593859DF10}" type="parTrans" cxnId="{7934C435-F230-490F-996C-0005958E49C6}">
      <dgm:prSet/>
      <dgm:spPr/>
      <dgm:t>
        <a:bodyPr/>
        <a:lstStyle/>
        <a:p>
          <a:endParaRPr lang="en-US"/>
        </a:p>
      </dgm:t>
    </dgm:pt>
    <dgm:pt modelId="{6EFF646C-681E-45DF-B0AF-98F72E4AED78}" type="sibTrans" cxnId="{7934C435-F230-490F-996C-0005958E49C6}">
      <dgm:prSet/>
      <dgm:spPr/>
      <dgm:t>
        <a:bodyPr/>
        <a:lstStyle/>
        <a:p>
          <a:endParaRPr lang="en-US"/>
        </a:p>
      </dgm:t>
    </dgm:pt>
    <dgm:pt modelId="{4C8DC757-FB35-4323-8B79-BA3E6D5582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No Authentication</a:t>
          </a:r>
        </a:p>
        <a:p>
          <a:pPr>
            <a:lnSpc>
              <a:spcPct val="100000"/>
            </a:lnSpc>
          </a:pPr>
          <a:r>
            <a:rPr lang="en-US" baseline="0" dirty="0"/>
            <a:t>Windows Integrated Auth</a:t>
          </a:r>
          <a:endParaRPr lang="en-US" dirty="0"/>
        </a:p>
      </dgm:t>
    </dgm:pt>
    <dgm:pt modelId="{6057C77D-3C1E-4BF1-8587-2B7F15DD345C}" type="parTrans" cxnId="{23E8DEC8-66D3-4816-AE9C-5BFACED957EC}">
      <dgm:prSet/>
      <dgm:spPr/>
      <dgm:t>
        <a:bodyPr/>
        <a:lstStyle/>
        <a:p>
          <a:endParaRPr lang="en-US"/>
        </a:p>
      </dgm:t>
    </dgm:pt>
    <dgm:pt modelId="{F9BB7EBE-E0EA-44CE-95CA-0B8C11D2CD88}" type="sibTrans" cxnId="{23E8DEC8-66D3-4816-AE9C-5BFACED957EC}">
      <dgm:prSet/>
      <dgm:spPr/>
      <dgm:t>
        <a:bodyPr/>
        <a:lstStyle/>
        <a:p>
          <a:endParaRPr lang="en-US"/>
        </a:p>
      </dgm:t>
    </dgm:pt>
    <dgm:pt modelId="{B2F9914B-6E73-4588-8284-9191A193CC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SAML</a:t>
          </a:r>
          <a:endParaRPr lang="en-US"/>
        </a:p>
      </dgm:t>
    </dgm:pt>
    <dgm:pt modelId="{D921F488-E59E-4C15-9899-41431283E9C0}" type="parTrans" cxnId="{F3D96487-D69D-44AD-8222-77F61C676FCE}">
      <dgm:prSet/>
      <dgm:spPr/>
      <dgm:t>
        <a:bodyPr/>
        <a:lstStyle/>
        <a:p>
          <a:endParaRPr lang="en-US"/>
        </a:p>
      </dgm:t>
    </dgm:pt>
    <dgm:pt modelId="{D637F717-1B9A-430D-A5EC-0BD71C8BD32F}" type="sibTrans" cxnId="{F3D96487-D69D-44AD-8222-77F61C676FCE}">
      <dgm:prSet/>
      <dgm:spPr/>
      <dgm:t>
        <a:bodyPr/>
        <a:lstStyle/>
        <a:p>
          <a:endParaRPr lang="en-US"/>
        </a:p>
      </dgm:t>
    </dgm:pt>
    <dgm:pt modelId="{7B4915B5-3776-431A-BC69-90D773F693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Admin Managed Passwords</a:t>
          </a:r>
          <a:endParaRPr lang="en-US" dirty="0"/>
        </a:p>
      </dgm:t>
    </dgm:pt>
    <dgm:pt modelId="{D38EDEEB-2945-49D4-8735-691E311E1462}" type="parTrans" cxnId="{308B6C61-AD09-4814-BDD7-245FD9334ED9}">
      <dgm:prSet/>
      <dgm:spPr/>
      <dgm:t>
        <a:bodyPr/>
        <a:lstStyle/>
        <a:p>
          <a:endParaRPr lang="en-US"/>
        </a:p>
      </dgm:t>
    </dgm:pt>
    <dgm:pt modelId="{F7D90506-0461-425E-A765-2A32C507EB74}" type="sibTrans" cxnId="{308B6C61-AD09-4814-BDD7-245FD9334ED9}">
      <dgm:prSet/>
      <dgm:spPr/>
      <dgm:t>
        <a:bodyPr/>
        <a:lstStyle/>
        <a:p>
          <a:endParaRPr lang="en-US"/>
        </a:p>
      </dgm:t>
    </dgm:pt>
    <dgm:pt modelId="{A87AECB4-E7EB-4919-958E-16481CC783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Header-based (with PingAccess)</a:t>
          </a:r>
          <a:endParaRPr lang="en-US"/>
        </a:p>
      </dgm:t>
    </dgm:pt>
    <dgm:pt modelId="{792D42FC-AAC1-4728-947D-4766C2323F72}" type="parTrans" cxnId="{7DE2CFBE-646E-4DFC-9382-F07D9EDD4C86}">
      <dgm:prSet/>
      <dgm:spPr/>
      <dgm:t>
        <a:bodyPr/>
        <a:lstStyle/>
        <a:p>
          <a:endParaRPr lang="en-US"/>
        </a:p>
      </dgm:t>
    </dgm:pt>
    <dgm:pt modelId="{F63D3629-037A-4406-A4E1-1F58C650FF8A}" type="sibTrans" cxnId="{7DE2CFBE-646E-4DFC-9382-F07D9EDD4C86}">
      <dgm:prSet/>
      <dgm:spPr/>
      <dgm:t>
        <a:bodyPr/>
        <a:lstStyle/>
        <a:p>
          <a:endParaRPr lang="en-US"/>
        </a:p>
      </dgm:t>
    </dgm:pt>
    <dgm:pt modelId="{F6307AE9-6787-44C5-ABB6-EEB412917F74}" type="pres">
      <dgm:prSet presAssocID="{A5F1F048-2B34-4952-A14C-D74BA2FD402C}" presName="root" presStyleCnt="0">
        <dgm:presLayoutVars>
          <dgm:dir/>
          <dgm:resizeHandles val="exact"/>
        </dgm:presLayoutVars>
      </dgm:prSet>
      <dgm:spPr/>
    </dgm:pt>
    <dgm:pt modelId="{F8C859F7-A324-442A-826C-942B98A53D3D}" type="pres">
      <dgm:prSet presAssocID="{5626BF91-6F12-4FD1-B650-99CFE5EA0521}" presName="compNode" presStyleCnt="0"/>
      <dgm:spPr/>
    </dgm:pt>
    <dgm:pt modelId="{AC6D2076-C057-4466-A738-8C7FA9A3F504}" type="pres">
      <dgm:prSet presAssocID="{5626BF91-6F12-4FD1-B650-99CFE5EA052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8C2D87E-245C-40AF-ABE7-984E11805F9A}" type="pres">
      <dgm:prSet presAssocID="{5626BF91-6F12-4FD1-B650-99CFE5EA0521}" presName="iconSpace" presStyleCnt="0"/>
      <dgm:spPr/>
    </dgm:pt>
    <dgm:pt modelId="{F838AB28-D20E-44CA-9565-685F7DFE9297}" type="pres">
      <dgm:prSet presAssocID="{5626BF91-6F12-4FD1-B650-99CFE5EA0521}" presName="parTx" presStyleLbl="revTx" presStyleIdx="0" presStyleCnt="4">
        <dgm:presLayoutVars>
          <dgm:chMax val="0"/>
          <dgm:chPref val="0"/>
        </dgm:presLayoutVars>
      </dgm:prSet>
      <dgm:spPr/>
    </dgm:pt>
    <dgm:pt modelId="{BF39190C-7345-4B96-9F17-ACD90EEA3EC4}" type="pres">
      <dgm:prSet presAssocID="{5626BF91-6F12-4FD1-B650-99CFE5EA0521}" presName="txSpace" presStyleCnt="0"/>
      <dgm:spPr/>
    </dgm:pt>
    <dgm:pt modelId="{9257071C-77AE-4FA0-982C-06123E66E191}" type="pres">
      <dgm:prSet presAssocID="{5626BF91-6F12-4FD1-B650-99CFE5EA0521}" presName="desTx" presStyleLbl="revTx" presStyleIdx="1" presStyleCnt="4">
        <dgm:presLayoutVars/>
      </dgm:prSet>
      <dgm:spPr/>
    </dgm:pt>
    <dgm:pt modelId="{D8DDCB41-C5D3-4071-AFEB-1A9ED36F8DD5}" type="pres">
      <dgm:prSet presAssocID="{448B6962-912E-401F-9518-2F2A79EBDE3F}" presName="sibTrans" presStyleCnt="0"/>
      <dgm:spPr/>
    </dgm:pt>
    <dgm:pt modelId="{45391974-F33A-46F7-9CB7-0E378B960F93}" type="pres">
      <dgm:prSet presAssocID="{9C6C643E-8F36-4A00-A1D9-EE76D4C25A04}" presName="compNode" presStyleCnt="0"/>
      <dgm:spPr/>
    </dgm:pt>
    <dgm:pt modelId="{279DC8F3-FEC2-4E65-BF27-D1994D32EF86}" type="pres">
      <dgm:prSet presAssocID="{9C6C643E-8F36-4A00-A1D9-EE76D4C25A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292605C-3FA0-43C5-9488-B3237B72568D}" type="pres">
      <dgm:prSet presAssocID="{9C6C643E-8F36-4A00-A1D9-EE76D4C25A04}" presName="iconSpace" presStyleCnt="0"/>
      <dgm:spPr/>
    </dgm:pt>
    <dgm:pt modelId="{F9051323-4426-42AC-B1A6-C812151150A8}" type="pres">
      <dgm:prSet presAssocID="{9C6C643E-8F36-4A00-A1D9-EE76D4C25A04}" presName="parTx" presStyleLbl="revTx" presStyleIdx="2" presStyleCnt="4">
        <dgm:presLayoutVars>
          <dgm:chMax val="0"/>
          <dgm:chPref val="0"/>
        </dgm:presLayoutVars>
      </dgm:prSet>
      <dgm:spPr/>
    </dgm:pt>
    <dgm:pt modelId="{997D26AD-E1B9-4077-9C35-06A34DDD9B3D}" type="pres">
      <dgm:prSet presAssocID="{9C6C643E-8F36-4A00-A1D9-EE76D4C25A04}" presName="txSpace" presStyleCnt="0"/>
      <dgm:spPr/>
    </dgm:pt>
    <dgm:pt modelId="{7B46D11C-BE4D-4859-BC12-ECD8387A5383}" type="pres">
      <dgm:prSet presAssocID="{9C6C643E-8F36-4A00-A1D9-EE76D4C25A04}" presName="desTx" presStyleLbl="revTx" presStyleIdx="3" presStyleCnt="4">
        <dgm:presLayoutVars/>
      </dgm:prSet>
      <dgm:spPr/>
    </dgm:pt>
  </dgm:ptLst>
  <dgm:cxnLst>
    <dgm:cxn modelId="{16FF141D-0CCD-4BE8-9944-F368938458C5}" type="presOf" srcId="{9C6C643E-8F36-4A00-A1D9-EE76D4C25A04}" destId="{F9051323-4426-42AC-B1A6-C812151150A8}" srcOrd="0" destOrd="0" presId="urn:microsoft.com/office/officeart/2018/2/layout/IconLabelDescriptionList"/>
    <dgm:cxn modelId="{4EBD5A1D-EB7F-4F62-A96D-ECACFF1BCAAA}" srcId="{A5F1F048-2B34-4952-A14C-D74BA2FD402C}" destId="{5626BF91-6F12-4FD1-B650-99CFE5EA0521}" srcOrd="0" destOrd="0" parTransId="{FB7491C3-0DCB-45CC-A336-496B17920BBA}" sibTransId="{448B6962-912E-401F-9518-2F2A79EBDE3F}"/>
    <dgm:cxn modelId="{7934C435-F230-490F-996C-0005958E49C6}" srcId="{A5F1F048-2B34-4952-A14C-D74BA2FD402C}" destId="{9C6C643E-8F36-4A00-A1D9-EE76D4C25A04}" srcOrd="1" destOrd="0" parTransId="{C884D87D-411C-4071-B02F-B9593859DF10}" sibTransId="{6EFF646C-681E-45DF-B0AF-98F72E4AED78}"/>
    <dgm:cxn modelId="{308B6C61-AD09-4814-BDD7-245FD9334ED9}" srcId="{9C6C643E-8F36-4A00-A1D9-EE76D4C25A04}" destId="{7B4915B5-3776-431A-BC69-90D773F6935A}" srcOrd="2" destOrd="0" parTransId="{D38EDEEB-2945-49D4-8735-691E311E1462}" sibTransId="{F7D90506-0461-425E-A765-2A32C507EB74}"/>
    <dgm:cxn modelId="{E2171F44-F0BE-490A-8554-4901C72133FB}" type="presOf" srcId="{A5F1F048-2B34-4952-A14C-D74BA2FD402C}" destId="{F6307AE9-6787-44C5-ABB6-EEB412917F74}" srcOrd="0" destOrd="0" presId="urn:microsoft.com/office/officeart/2018/2/layout/IconLabelDescriptionList"/>
    <dgm:cxn modelId="{325E326C-7C01-476C-883B-69B6AE16C231}" type="presOf" srcId="{4C8DC757-FB35-4323-8B79-BA3E6D55829E}" destId="{7B46D11C-BE4D-4859-BC12-ECD8387A5383}" srcOrd="0" destOrd="0" presId="urn:microsoft.com/office/officeart/2018/2/layout/IconLabelDescriptionList"/>
    <dgm:cxn modelId="{A03F8C71-AAB8-4C6C-A68B-346D8C011761}" type="presOf" srcId="{B2F9914B-6E73-4588-8284-9191A193CCFD}" destId="{7B46D11C-BE4D-4859-BC12-ECD8387A5383}" srcOrd="0" destOrd="1" presId="urn:microsoft.com/office/officeart/2018/2/layout/IconLabelDescriptionList"/>
    <dgm:cxn modelId="{702CFA81-072E-4F25-A0DB-E236546C0CBF}" type="presOf" srcId="{5626BF91-6F12-4FD1-B650-99CFE5EA0521}" destId="{F838AB28-D20E-44CA-9565-685F7DFE9297}" srcOrd="0" destOrd="0" presId="urn:microsoft.com/office/officeart/2018/2/layout/IconLabelDescriptionList"/>
    <dgm:cxn modelId="{75FC8E85-671D-4A4E-9487-F588B05B88F0}" type="presOf" srcId="{A87AECB4-E7EB-4919-958E-16481CC783CA}" destId="{7B46D11C-BE4D-4859-BC12-ECD8387A5383}" srcOrd="0" destOrd="3" presId="urn:microsoft.com/office/officeart/2018/2/layout/IconLabelDescriptionList"/>
    <dgm:cxn modelId="{F3D96487-D69D-44AD-8222-77F61C676FCE}" srcId="{9C6C643E-8F36-4A00-A1D9-EE76D4C25A04}" destId="{B2F9914B-6E73-4588-8284-9191A193CCFD}" srcOrd="1" destOrd="0" parTransId="{D921F488-E59E-4C15-9899-41431283E9C0}" sibTransId="{D637F717-1B9A-430D-A5EC-0BD71C8BD32F}"/>
    <dgm:cxn modelId="{62D90797-15F6-4DA9-B7E6-895B4AB815BE}" type="presOf" srcId="{7B4915B5-3776-431A-BC69-90D773F6935A}" destId="{7B46D11C-BE4D-4859-BC12-ECD8387A5383}" srcOrd="0" destOrd="2" presId="urn:microsoft.com/office/officeart/2018/2/layout/IconLabelDescriptionList"/>
    <dgm:cxn modelId="{7DE2CFBE-646E-4DFC-9382-F07D9EDD4C86}" srcId="{9C6C643E-8F36-4A00-A1D9-EE76D4C25A04}" destId="{A87AECB4-E7EB-4919-958E-16481CC783CA}" srcOrd="3" destOrd="0" parTransId="{792D42FC-AAC1-4728-947D-4766C2323F72}" sibTransId="{F63D3629-037A-4406-A4E1-1F58C650FF8A}"/>
    <dgm:cxn modelId="{23E8DEC8-66D3-4816-AE9C-5BFACED957EC}" srcId="{9C6C643E-8F36-4A00-A1D9-EE76D4C25A04}" destId="{4C8DC757-FB35-4323-8B79-BA3E6D55829E}" srcOrd="0" destOrd="0" parTransId="{6057C77D-3C1E-4BF1-8587-2B7F15DD345C}" sibTransId="{F9BB7EBE-E0EA-44CE-95CA-0B8C11D2CD88}"/>
    <dgm:cxn modelId="{FA7A12A2-CB16-424E-A1C7-2E46C7A9516A}" type="presParOf" srcId="{F6307AE9-6787-44C5-ABB6-EEB412917F74}" destId="{F8C859F7-A324-442A-826C-942B98A53D3D}" srcOrd="0" destOrd="0" presId="urn:microsoft.com/office/officeart/2018/2/layout/IconLabelDescriptionList"/>
    <dgm:cxn modelId="{12CD11EC-C028-48E7-BF93-BD3FB9605EF7}" type="presParOf" srcId="{F8C859F7-A324-442A-826C-942B98A53D3D}" destId="{AC6D2076-C057-4466-A738-8C7FA9A3F504}" srcOrd="0" destOrd="0" presId="urn:microsoft.com/office/officeart/2018/2/layout/IconLabelDescriptionList"/>
    <dgm:cxn modelId="{E58D4B49-06E7-4D2F-A121-CD19045D6BB7}" type="presParOf" srcId="{F8C859F7-A324-442A-826C-942B98A53D3D}" destId="{C8C2D87E-245C-40AF-ABE7-984E11805F9A}" srcOrd="1" destOrd="0" presId="urn:microsoft.com/office/officeart/2018/2/layout/IconLabelDescriptionList"/>
    <dgm:cxn modelId="{B06E53D9-0C2A-4AD1-A563-544E6107E1D2}" type="presParOf" srcId="{F8C859F7-A324-442A-826C-942B98A53D3D}" destId="{F838AB28-D20E-44CA-9565-685F7DFE9297}" srcOrd="2" destOrd="0" presId="urn:microsoft.com/office/officeart/2018/2/layout/IconLabelDescriptionList"/>
    <dgm:cxn modelId="{1DFF99EF-2697-47EC-9ED2-71D176E30AE2}" type="presParOf" srcId="{F8C859F7-A324-442A-826C-942B98A53D3D}" destId="{BF39190C-7345-4B96-9F17-ACD90EEA3EC4}" srcOrd="3" destOrd="0" presId="urn:microsoft.com/office/officeart/2018/2/layout/IconLabelDescriptionList"/>
    <dgm:cxn modelId="{67AADAE8-D945-4054-A8AC-95AC9D6B5147}" type="presParOf" srcId="{F8C859F7-A324-442A-826C-942B98A53D3D}" destId="{9257071C-77AE-4FA0-982C-06123E66E191}" srcOrd="4" destOrd="0" presId="urn:microsoft.com/office/officeart/2018/2/layout/IconLabelDescriptionList"/>
    <dgm:cxn modelId="{4BF5CE51-7A25-4C86-954C-AF1DF146A187}" type="presParOf" srcId="{F6307AE9-6787-44C5-ABB6-EEB412917F74}" destId="{D8DDCB41-C5D3-4071-AFEB-1A9ED36F8DD5}" srcOrd="1" destOrd="0" presId="urn:microsoft.com/office/officeart/2018/2/layout/IconLabelDescriptionList"/>
    <dgm:cxn modelId="{061E6895-BD96-4A11-A3E0-CBF71F247E25}" type="presParOf" srcId="{F6307AE9-6787-44C5-ABB6-EEB412917F74}" destId="{45391974-F33A-46F7-9CB7-0E378B960F93}" srcOrd="2" destOrd="0" presId="urn:microsoft.com/office/officeart/2018/2/layout/IconLabelDescriptionList"/>
    <dgm:cxn modelId="{E2F62737-2D26-4AED-A2E7-DD70D0F15195}" type="presParOf" srcId="{45391974-F33A-46F7-9CB7-0E378B960F93}" destId="{279DC8F3-FEC2-4E65-BF27-D1994D32EF86}" srcOrd="0" destOrd="0" presId="urn:microsoft.com/office/officeart/2018/2/layout/IconLabelDescriptionList"/>
    <dgm:cxn modelId="{4E86E8CA-9935-4FF9-9995-EC975D1A6419}" type="presParOf" srcId="{45391974-F33A-46F7-9CB7-0E378B960F93}" destId="{3292605C-3FA0-43C5-9488-B3237B72568D}" srcOrd="1" destOrd="0" presId="urn:microsoft.com/office/officeart/2018/2/layout/IconLabelDescriptionList"/>
    <dgm:cxn modelId="{25937A6C-E784-41E7-927C-9270D5FD0F1D}" type="presParOf" srcId="{45391974-F33A-46F7-9CB7-0E378B960F93}" destId="{F9051323-4426-42AC-B1A6-C812151150A8}" srcOrd="2" destOrd="0" presId="urn:microsoft.com/office/officeart/2018/2/layout/IconLabelDescriptionList"/>
    <dgm:cxn modelId="{C947C287-D6AB-4522-A53F-B775B9CFFA3B}" type="presParOf" srcId="{45391974-F33A-46F7-9CB7-0E378B960F93}" destId="{997D26AD-E1B9-4077-9C35-06A34DDD9B3D}" srcOrd="3" destOrd="0" presId="urn:microsoft.com/office/officeart/2018/2/layout/IconLabelDescriptionList"/>
    <dgm:cxn modelId="{2B8B18BC-7BC5-4EE3-8CB4-14B2AA749D89}" type="presParOf" srcId="{45391974-F33A-46F7-9CB7-0E378B960F93}" destId="{7B46D11C-BE4D-4859-BC12-ECD8387A538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F4D7ED-02B6-4C4D-B998-C13D2542DB52}" type="doc">
      <dgm:prSet loTypeId="urn:microsoft.com/office/officeart/2018/2/layout/IconCircle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3D87B1C-A11C-4F1E-889A-A1B80D32D1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Install</a:t>
          </a:r>
          <a:endParaRPr lang="en-US"/>
        </a:p>
      </dgm:t>
    </dgm:pt>
    <dgm:pt modelId="{63A45894-A88E-47C6-9B81-46BA422765B4}" type="parTrans" cxnId="{8E92BF34-48E0-424E-AD77-49AE6D1EF083}">
      <dgm:prSet/>
      <dgm:spPr/>
      <dgm:t>
        <a:bodyPr/>
        <a:lstStyle/>
        <a:p>
          <a:endParaRPr lang="en-US"/>
        </a:p>
      </dgm:t>
    </dgm:pt>
    <dgm:pt modelId="{7D6B937A-D4E4-440C-8DE2-99DDD05EBF90}" type="sibTrans" cxnId="{8E92BF34-48E0-424E-AD77-49AE6D1EF0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AB25D5-FD35-4C1D-981C-A863155229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Register</a:t>
          </a:r>
          <a:endParaRPr lang="en-US"/>
        </a:p>
      </dgm:t>
    </dgm:pt>
    <dgm:pt modelId="{CB9F2211-9024-42C3-8DF7-29AA20A8D50E}" type="parTrans" cxnId="{4E65D5CE-55BD-4029-A3BE-03848615FC1E}">
      <dgm:prSet/>
      <dgm:spPr/>
      <dgm:t>
        <a:bodyPr/>
        <a:lstStyle/>
        <a:p>
          <a:endParaRPr lang="en-US"/>
        </a:p>
      </dgm:t>
    </dgm:pt>
    <dgm:pt modelId="{51203A01-9DC6-4DBB-9509-EC209DC9F967}" type="sibTrans" cxnId="{4E65D5CE-55BD-4029-A3BE-03848615FC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1F2C04-4E5C-4591-BDDB-9F8BBC5EC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Update</a:t>
          </a:r>
          <a:endParaRPr lang="en-US" dirty="0"/>
        </a:p>
      </dgm:t>
    </dgm:pt>
    <dgm:pt modelId="{DFC35F2B-E603-4713-BF23-774BE9960C67}" type="parTrans" cxnId="{8ADEC80B-89E7-40B5-8AC8-BAEC0D6DF737}">
      <dgm:prSet/>
      <dgm:spPr/>
      <dgm:t>
        <a:bodyPr/>
        <a:lstStyle/>
        <a:p>
          <a:endParaRPr lang="en-US"/>
        </a:p>
      </dgm:t>
    </dgm:pt>
    <dgm:pt modelId="{3F79D303-6036-48D3-8022-0E91169E926C}" type="sibTrans" cxnId="{8ADEC80B-89E7-40B5-8AC8-BAEC0D6DF7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E3FEB0-6746-4BB5-87A3-1FEC4E04F5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Network Config</a:t>
          </a:r>
          <a:endParaRPr lang="en-US" dirty="0"/>
        </a:p>
      </dgm:t>
    </dgm:pt>
    <dgm:pt modelId="{CC80AB4A-1EBE-47EE-8FC1-7FCAB8AC227B}" type="parTrans" cxnId="{A65CAF68-C94D-4A0D-85CC-3AA41A2D4B19}">
      <dgm:prSet/>
      <dgm:spPr/>
      <dgm:t>
        <a:bodyPr/>
        <a:lstStyle/>
        <a:p>
          <a:endParaRPr lang="en-US"/>
        </a:p>
      </dgm:t>
    </dgm:pt>
    <dgm:pt modelId="{93351184-7080-4B87-8FC5-699F9CFD08EA}" type="sibTrans" cxnId="{A65CAF68-C94D-4A0D-85CC-3AA41A2D4B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A338B-548E-40FA-8E29-AB7419927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Grouping Connectors</a:t>
          </a:r>
          <a:endParaRPr lang="en-US"/>
        </a:p>
      </dgm:t>
    </dgm:pt>
    <dgm:pt modelId="{726879F5-DC29-46E1-912F-8678B1A462DA}" type="parTrans" cxnId="{2FA3B0A3-29DD-4B3A-8696-7AB2BF655CF8}">
      <dgm:prSet/>
      <dgm:spPr/>
      <dgm:t>
        <a:bodyPr/>
        <a:lstStyle/>
        <a:p>
          <a:endParaRPr lang="en-US"/>
        </a:p>
      </dgm:t>
    </dgm:pt>
    <dgm:pt modelId="{F29CF300-BF64-4F26-841A-858E83A3B216}" type="sibTrans" cxnId="{2FA3B0A3-29DD-4B3A-8696-7AB2BF655CF8}">
      <dgm:prSet/>
      <dgm:spPr/>
      <dgm:t>
        <a:bodyPr/>
        <a:lstStyle/>
        <a:p>
          <a:endParaRPr lang="en-US"/>
        </a:p>
      </dgm:t>
    </dgm:pt>
    <dgm:pt modelId="{F6520C34-5707-46AC-92C3-69B2AB1CB723}" type="pres">
      <dgm:prSet presAssocID="{74F4D7ED-02B6-4C4D-B998-C13D2542DB52}" presName="root" presStyleCnt="0">
        <dgm:presLayoutVars>
          <dgm:dir/>
          <dgm:resizeHandles val="exact"/>
        </dgm:presLayoutVars>
      </dgm:prSet>
      <dgm:spPr/>
    </dgm:pt>
    <dgm:pt modelId="{7E6AC17D-9ACA-4D86-9C52-8227E5D89FFD}" type="pres">
      <dgm:prSet presAssocID="{74F4D7ED-02B6-4C4D-B998-C13D2542DB52}" presName="container" presStyleCnt="0">
        <dgm:presLayoutVars>
          <dgm:dir/>
          <dgm:resizeHandles val="exact"/>
        </dgm:presLayoutVars>
      </dgm:prSet>
      <dgm:spPr/>
    </dgm:pt>
    <dgm:pt modelId="{25E42B82-B195-47F3-AB0D-2847165EDA2E}" type="pres">
      <dgm:prSet presAssocID="{93D87B1C-A11C-4F1E-889A-A1B80D32D1A4}" presName="compNode" presStyleCnt="0"/>
      <dgm:spPr/>
    </dgm:pt>
    <dgm:pt modelId="{C77BC9D6-A6D9-4F11-9F3D-9DB24E317058}" type="pres">
      <dgm:prSet presAssocID="{93D87B1C-A11C-4F1E-889A-A1B80D32D1A4}" presName="iconBgRect" presStyleLbl="bgShp" presStyleIdx="0" presStyleCnt="5"/>
      <dgm:spPr/>
    </dgm:pt>
    <dgm:pt modelId="{FEBCE39F-F375-4B70-A10B-E615015643E3}" type="pres">
      <dgm:prSet presAssocID="{93D87B1C-A11C-4F1E-889A-A1B80D32D1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C3627E6-3841-44B1-B633-12D1C92A915A}" type="pres">
      <dgm:prSet presAssocID="{93D87B1C-A11C-4F1E-889A-A1B80D32D1A4}" presName="spaceRect" presStyleCnt="0"/>
      <dgm:spPr/>
    </dgm:pt>
    <dgm:pt modelId="{E38AFF34-DC2D-44D3-A343-3B4F85236D1B}" type="pres">
      <dgm:prSet presAssocID="{93D87B1C-A11C-4F1E-889A-A1B80D32D1A4}" presName="textRect" presStyleLbl="revTx" presStyleIdx="0" presStyleCnt="5">
        <dgm:presLayoutVars>
          <dgm:chMax val="1"/>
          <dgm:chPref val="1"/>
        </dgm:presLayoutVars>
      </dgm:prSet>
      <dgm:spPr/>
    </dgm:pt>
    <dgm:pt modelId="{C4544271-9910-42CB-9676-663C3EA8755F}" type="pres">
      <dgm:prSet presAssocID="{7D6B937A-D4E4-440C-8DE2-99DDD05EBF90}" presName="sibTrans" presStyleLbl="sibTrans2D1" presStyleIdx="0" presStyleCnt="0"/>
      <dgm:spPr/>
    </dgm:pt>
    <dgm:pt modelId="{83E432E5-2D06-405E-9C3D-436AD7654A03}" type="pres">
      <dgm:prSet presAssocID="{A9AB25D5-FD35-4C1D-981C-A86315522979}" presName="compNode" presStyleCnt="0"/>
      <dgm:spPr/>
    </dgm:pt>
    <dgm:pt modelId="{2237B918-99D7-4DF2-8383-9744ACEB1C93}" type="pres">
      <dgm:prSet presAssocID="{A9AB25D5-FD35-4C1D-981C-A86315522979}" presName="iconBgRect" presStyleLbl="bgShp" presStyleIdx="1" presStyleCnt="5"/>
      <dgm:spPr/>
    </dgm:pt>
    <dgm:pt modelId="{11797331-A758-449F-94D4-3F041A544CF3}" type="pres">
      <dgm:prSet presAssocID="{A9AB25D5-FD35-4C1D-981C-A863155229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3746F61-7991-4035-899A-F4C4EED63F36}" type="pres">
      <dgm:prSet presAssocID="{A9AB25D5-FD35-4C1D-981C-A86315522979}" presName="spaceRect" presStyleCnt="0"/>
      <dgm:spPr/>
    </dgm:pt>
    <dgm:pt modelId="{4E481437-FE4E-4E87-B5A5-A58684D4BA98}" type="pres">
      <dgm:prSet presAssocID="{A9AB25D5-FD35-4C1D-981C-A86315522979}" presName="textRect" presStyleLbl="revTx" presStyleIdx="1" presStyleCnt="5">
        <dgm:presLayoutVars>
          <dgm:chMax val="1"/>
          <dgm:chPref val="1"/>
        </dgm:presLayoutVars>
      </dgm:prSet>
      <dgm:spPr/>
    </dgm:pt>
    <dgm:pt modelId="{76FFB260-B75A-4622-B7FC-28CF5C50B8BB}" type="pres">
      <dgm:prSet presAssocID="{51203A01-9DC6-4DBB-9509-EC209DC9F967}" presName="sibTrans" presStyleLbl="sibTrans2D1" presStyleIdx="0" presStyleCnt="0"/>
      <dgm:spPr/>
    </dgm:pt>
    <dgm:pt modelId="{63BC5CA1-05D2-445D-B4CB-A7D65ECC2066}" type="pres">
      <dgm:prSet presAssocID="{6F1F2C04-4E5C-4591-BDDB-9F8BBC5EC049}" presName="compNode" presStyleCnt="0"/>
      <dgm:spPr/>
    </dgm:pt>
    <dgm:pt modelId="{BF82E9C7-D1A6-417F-A1DC-3F27DCFB5FDA}" type="pres">
      <dgm:prSet presAssocID="{6F1F2C04-4E5C-4591-BDDB-9F8BBC5EC049}" presName="iconBgRect" presStyleLbl="bgShp" presStyleIdx="2" presStyleCnt="5"/>
      <dgm:spPr/>
    </dgm:pt>
    <dgm:pt modelId="{E068A9D0-C038-40AE-A1F6-9D87D9F679F4}" type="pres">
      <dgm:prSet presAssocID="{6F1F2C04-4E5C-4591-BDDB-9F8BBC5EC0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00040154-BC2C-4078-A890-4336970D3ADE}" type="pres">
      <dgm:prSet presAssocID="{6F1F2C04-4E5C-4591-BDDB-9F8BBC5EC049}" presName="spaceRect" presStyleCnt="0"/>
      <dgm:spPr/>
    </dgm:pt>
    <dgm:pt modelId="{96F1A719-94A2-4EA0-8537-AD6F1909F78C}" type="pres">
      <dgm:prSet presAssocID="{6F1F2C04-4E5C-4591-BDDB-9F8BBC5EC049}" presName="textRect" presStyleLbl="revTx" presStyleIdx="2" presStyleCnt="5">
        <dgm:presLayoutVars>
          <dgm:chMax val="1"/>
          <dgm:chPref val="1"/>
        </dgm:presLayoutVars>
      </dgm:prSet>
      <dgm:spPr/>
    </dgm:pt>
    <dgm:pt modelId="{5F37DB41-73EB-4BF5-AB10-B95F4462E0D5}" type="pres">
      <dgm:prSet presAssocID="{3F79D303-6036-48D3-8022-0E91169E926C}" presName="sibTrans" presStyleLbl="sibTrans2D1" presStyleIdx="0" presStyleCnt="0"/>
      <dgm:spPr/>
    </dgm:pt>
    <dgm:pt modelId="{3CC2D0B4-C9A9-413E-A3B6-1B0C832AE524}" type="pres">
      <dgm:prSet presAssocID="{E9E3FEB0-6746-4BB5-87A3-1FEC4E04F502}" presName="compNode" presStyleCnt="0"/>
      <dgm:spPr/>
    </dgm:pt>
    <dgm:pt modelId="{C64F96BC-2DFC-45A7-8937-E1D698087EBB}" type="pres">
      <dgm:prSet presAssocID="{E9E3FEB0-6746-4BB5-87A3-1FEC4E04F502}" presName="iconBgRect" presStyleLbl="bgShp" presStyleIdx="3" presStyleCnt="5"/>
      <dgm:spPr/>
    </dgm:pt>
    <dgm:pt modelId="{452011CB-DC31-4A45-AFDB-B3E175737F6E}" type="pres">
      <dgm:prSet presAssocID="{E9E3FEB0-6746-4BB5-87A3-1FEC4E04F50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8AA5F53-B7F0-4742-86E4-FFDE1C9C543E}" type="pres">
      <dgm:prSet presAssocID="{E9E3FEB0-6746-4BB5-87A3-1FEC4E04F502}" presName="spaceRect" presStyleCnt="0"/>
      <dgm:spPr/>
    </dgm:pt>
    <dgm:pt modelId="{00FBFE57-00B0-46F9-A8CC-3ADF1E7894DC}" type="pres">
      <dgm:prSet presAssocID="{E9E3FEB0-6746-4BB5-87A3-1FEC4E04F502}" presName="textRect" presStyleLbl="revTx" presStyleIdx="3" presStyleCnt="5">
        <dgm:presLayoutVars>
          <dgm:chMax val="1"/>
          <dgm:chPref val="1"/>
        </dgm:presLayoutVars>
      </dgm:prSet>
      <dgm:spPr/>
    </dgm:pt>
    <dgm:pt modelId="{EDE17422-14A6-4A5A-B8FD-9EBE5AA8D46E}" type="pres">
      <dgm:prSet presAssocID="{93351184-7080-4B87-8FC5-699F9CFD08EA}" presName="sibTrans" presStyleLbl="sibTrans2D1" presStyleIdx="0" presStyleCnt="0"/>
      <dgm:spPr/>
    </dgm:pt>
    <dgm:pt modelId="{3FEB14DC-21B4-4C02-9956-B9EED77C22D5}" type="pres">
      <dgm:prSet presAssocID="{F0FA338B-548E-40FA-8E29-AB7419927703}" presName="compNode" presStyleCnt="0"/>
      <dgm:spPr/>
    </dgm:pt>
    <dgm:pt modelId="{B9E3C4E7-0081-4FF1-8EE2-0D982958C7F5}" type="pres">
      <dgm:prSet presAssocID="{F0FA338B-548E-40FA-8E29-AB7419927703}" presName="iconBgRect" presStyleLbl="bgShp" presStyleIdx="4" presStyleCnt="5"/>
      <dgm:spPr/>
    </dgm:pt>
    <dgm:pt modelId="{8F57DDB8-FBAA-4A5D-BF10-CCFE9A0E9592}" type="pres">
      <dgm:prSet presAssocID="{F0FA338B-548E-40FA-8E29-AB741992770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BAAED-9748-4C56-B143-4038714B0D31}" type="pres">
      <dgm:prSet presAssocID="{F0FA338B-548E-40FA-8E29-AB7419927703}" presName="spaceRect" presStyleCnt="0"/>
      <dgm:spPr/>
    </dgm:pt>
    <dgm:pt modelId="{685F53B4-E647-4568-98D9-C97D7B79B035}" type="pres">
      <dgm:prSet presAssocID="{F0FA338B-548E-40FA-8E29-AB741992770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ADEC80B-89E7-40B5-8AC8-BAEC0D6DF737}" srcId="{74F4D7ED-02B6-4C4D-B998-C13D2542DB52}" destId="{6F1F2C04-4E5C-4591-BDDB-9F8BBC5EC049}" srcOrd="2" destOrd="0" parTransId="{DFC35F2B-E603-4713-BF23-774BE9960C67}" sibTransId="{3F79D303-6036-48D3-8022-0E91169E926C}"/>
    <dgm:cxn modelId="{1286F72C-3348-4553-A754-09ACB2DD4AA4}" type="presOf" srcId="{6F1F2C04-4E5C-4591-BDDB-9F8BBC5EC049}" destId="{96F1A719-94A2-4EA0-8537-AD6F1909F78C}" srcOrd="0" destOrd="0" presId="urn:microsoft.com/office/officeart/2018/2/layout/IconCircleList"/>
    <dgm:cxn modelId="{8E92BF34-48E0-424E-AD77-49AE6D1EF083}" srcId="{74F4D7ED-02B6-4C4D-B998-C13D2542DB52}" destId="{93D87B1C-A11C-4F1E-889A-A1B80D32D1A4}" srcOrd="0" destOrd="0" parTransId="{63A45894-A88E-47C6-9B81-46BA422765B4}" sibTransId="{7D6B937A-D4E4-440C-8DE2-99DDD05EBF90}"/>
    <dgm:cxn modelId="{35FA6B42-D97A-4D5A-8916-2FC9BDD83EB7}" type="presOf" srcId="{74F4D7ED-02B6-4C4D-B998-C13D2542DB52}" destId="{F6520C34-5707-46AC-92C3-69B2AB1CB723}" srcOrd="0" destOrd="0" presId="urn:microsoft.com/office/officeart/2018/2/layout/IconCircleList"/>
    <dgm:cxn modelId="{68BE7263-F35A-4886-82C8-95CA44B2E220}" type="presOf" srcId="{51203A01-9DC6-4DBB-9509-EC209DC9F967}" destId="{76FFB260-B75A-4622-B7FC-28CF5C50B8BB}" srcOrd="0" destOrd="0" presId="urn:microsoft.com/office/officeart/2018/2/layout/IconCircleList"/>
    <dgm:cxn modelId="{A65CAF68-C94D-4A0D-85CC-3AA41A2D4B19}" srcId="{74F4D7ED-02B6-4C4D-B998-C13D2542DB52}" destId="{E9E3FEB0-6746-4BB5-87A3-1FEC4E04F502}" srcOrd="3" destOrd="0" parTransId="{CC80AB4A-1EBE-47EE-8FC1-7FCAB8AC227B}" sibTransId="{93351184-7080-4B87-8FC5-699F9CFD08EA}"/>
    <dgm:cxn modelId="{6A261849-DD2D-47C4-A1F2-FBCD63AD278C}" type="presOf" srcId="{A9AB25D5-FD35-4C1D-981C-A86315522979}" destId="{4E481437-FE4E-4E87-B5A5-A58684D4BA98}" srcOrd="0" destOrd="0" presId="urn:microsoft.com/office/officeart/2018/2/layout/IconCircleList"/>
    <dgm:cxn modelId="{C3BA974A-3CEE-493A-A6BE-7F761945ED6E}" type="presOf" srcId="{7D6B937A-D4E4-440C-8DE2-99DDD05EBF90}" destId="{C4544271-9910-42CB-9676-663C3EA8755F}" srcOrd="0" destOrd="0" presId="urn:microsoft.com/office/officeart/2018/2/layout/IconCircleList"/>
    <dgm:cxn modelId="{D2AC6A51-8315-4E1A-BAB0-2C8F41242BD3}" type="presOf" srcId="{3F79D303-6036-48D3-8022-0E91169E926C}" destId="{5F37DB41-73EB-4BF5-AB10-B95F4462E0D5}" srcOrd="0" destOrd="0" presId="urn:microsoft.com/office/officeart/2018/2/layout/IconCircleList"/>
    <dgm:cxn modelId="{2FA3B0A3-29DD-4B3A-8696-7AB2BF655CF8}" srcId="{74F4D7ED-02B6-4C4D-B998-C13D2542DB52}" destId="{F0FA338B-548E-40FA-8E29-AB7419927703}" srcOrd="4" destOrd="0" parTransId="{726879F5-DC29-46E1-912F-8678B1A462DA}" sibTransId="{F29CF300-BF64-4F26-841A-858E83A3B216}"/>
    <dgm:cxn modelId="{F2E289B0-0627-4709-9813-6C33B71A82FC}" type="presOf" srcId="{93D87B1C-A11C-4F1E-889A-A1B80D32D1A4}" destId="{E38AFF34-DC2D-44D3-A343-3B4F85236D1B}" srcOrd="0" destOrd="0" presId="urn:microsoft.com/office/officeart/2018/2/layout/IconCircleList"/>
    <dgm:cxn modelId="{18D5F6C7-7C6A-41B1-854A-9984CC6492A5}" type="presOf" srcId="{93351184-7080-4B87-8FC5-699F9CFD08EA}" destId="{EDE17422-14A6-4A5A-B8FD-9EBE5AA8D46E}" srcOrd="0" destOrd="0" presId="urn:microsoft.com/office/officeart/2018/2/layout/IconCircleList"/>
    <dgm:cxn modelId="{4E65D5CE-55BD-4029-A3BE-03848615FC1E}" srcId="{74F4D7ED-02B6-4C4D-B998-C13D2542DB52}" destId="{A9AB25D5-FD35-4C1D-981C-A86315522979}" srcOrd="1" destOrd="0" parTransId="{CB9F2211-9024-42C3-8DF7-29AA20A8D50E}" sibTransId="{51203A01-9DC6-4DBB-9509-EC209DC9F967}"/>
    <dgm:cxn modelId="{2BDC2FE5-50CC-483B-8C2A-E8E3F3C7F7FA}" type="presOf" srcId="{F0FA338B-548E-40FA-8E29-AB7419927703}" destId="{685F53B4-E647-4568-98D9-C97D7B79B035}" srcOrd="0" destOrd="0" presId="urn:microsoft.com/office/officeart/2018/2/layout/IconCircleList"/>
    <dgm:cxn modelId="{9EDACDED-B4D5-4CD8-8196-D3BDC4B303A0}" type="presOf" srcId="{E9E3FEB0-6746-4BB5-87A3-1FEC4E04F502}" destId="{00FBFE57-00B0-46F9-A8CC-3ADF1E7894DC}" srcOrd="0" destOrd="0" presId="urn:microsoft.com/office/officeart/2018/2/layout/IconCircleList"/>
    <dgm:cxn modelId="{7AEF08BD-8A5B-4E2A-8B6A-FAECEB24D437}" type="presParOf" srcId="{F6520C34-5707-46AC-92C3-69B2AB1CB723}" destId="{7E6AC17D-9ACA-4D86-9C52-8227E5D89FFD}" srcOrd="0" destOrd="0" presId="urn:microsoft.com/office/officeart/2018/2/layout/IconCircleList"/>
    <dgm:cxn modelId="{52D0D0C5-567D-4224-ABC7-EBA35D749D6B}" type="presParOf" srcId="{7E6AC17D-9ACA-4D86-9C52-8227E5D89FFD}" destId="{25E42B82-B195-47F3-AB0D-2847165EDA2E}" srcOrd="0" destOrd="0" presId="urn:microsoft.com/office/officeart/2018/2/layout/IconCircleList"/>
    <dgm:cxn modelId="{ACBEB88C-7712-4290-99F0-9CFFA22A855E}" type="presParOf" srcId="{25E42B82-B195-47F3-AB0D-2847165EDA2E}" destId="{C77BC9D6-A6D9-4F11-9F3D-9DB24E317058}" srcOrd="0" destOrd="0" presId="urn:microsoft.com/office/officeart/2018/2/layout/IconCircleList"/>
    <dgm:cxn modelId="{9C6B5272-E519-4C85-A352-59F4EE745E27}" type="presParOf" srcId="{25E42B82-B195-47F3-AB0D-2847165EDA2E}" destId="{FEBCE39F-F375-4B70-A10B-E615015643E3}" srcOrd="1" destOrd="0" presId="urn:microsoft.com/office/officeart/2018/2/layout/IconCircleList"/>
    <dgm:cxn modelId="{26780377-DE41-4365-AAEE-24C129194F5C}" type="presParOf" srcId="{25E42B82-B195-47F3-AB0D-2847165EDA2E}" destId="{9C3627E6-3841-44B1-B633-12D1C92A915A}" srcOrd="2" destOrd="0" presId="urn:microsoft.com/office/officeart/2018/2/layout/IconCircleList"/>
    <dgm:cxn modelId="{6E94BC78-C186-4031-B41F-3922B70E350A}" type="presParOf" srcId="{25E42B82-B195-47F3-AB0D-2847165EDA2E}" destId="{E38AFF34-DC2D-44D3-A343-3B4F85236D1B}" srcOrd="3" destOrd="0" presId="urn:microsoft.com/office/officeart/2018/2/layout/IconCircleList"/>
    <dgm:cxn modelId="{5A0F7C13-B6DB-4B3D-8DC6-CB3F88B86554}" type="presParOf" srcId="{7E6AC17D-9ACA-4D86-9C52-8227E5D89FFD}" destId="{C4544271-9910-42CB-9676-663C3EA8755F}" srcOrd="1" destOrd="0" presId="urn:microsoft.com/office/officeart/2018/2/layout/IconCircleList"/>
    <dgm:cxn modelId="{8FA91053-38AB-4556-9BC7-E4559C75EC0C}" type="presParOf" srcId="{7E6AC17D-9ACA-4D86-9C52-8227E5D89FFD}" destId="{83E432E5-2D06-405E-9C3D-436AD7654A03}" srcOrd="2" destOrd="0" presId="urn:microsoft.com/office/officeart/2018/2/layout/IconCircleList"/>
    <dgm:cxn modelId="{27D9B366-E587-4DA9-91E4-7ACB895A4B2D}" type="presParOf" srcId="{83E432E5-2D06-405E-9C3D-436AD7654A03}" destId="{2237B918-99D7-4DF2-8383-9744ACEB1C93}" srcOrd="0" destOrd="0" presId="urn:microsoft.com/office/officeart/2018/2/layout/IconCircleList"/>
    <dgm:cxn modelId="{0631E300-C560-4AFD-A28A-44E2D60D3E94}" type="presParOf" srcId="{83E432E5-2D06-405E-9C3D-436AD7654A03}" destId="{11797331-A758-449F-94D4-3F041A544CF3}" srcOrd="1" destOrd="0" presId="urn:microsoft.com/office/officeart/2018/2/layout/IconCircleList"/>
    <dgm:cxn modelId="{90B8EE2F-CA28-4BA4-B7E8-AAC020D343A1}" type="presParOf" srcId="{83E432E5-2D06-405E-9C3D-436AD7654A03}" destId="{73746F61-7991-4035-899A-F4C4EED63F36}" srcOrd="2" destOrd="0" presId="urn:microsoft.com/office/officeart/2018/2/layout/IconCircleList"/>
    <dgm:cxn modelId="{E0D44BF1-F60E-40D8-A76E-DCEBB6F18528}" type="presParOf" srcId="{83E432E5-2D06-405E-9C3D-436AD7654A03}" destId="{4E481437-FE4E-4E87-B5A5-A58684D4BA98}" srcOrd="3" destOrd="0" presId="urn:microsoft.com/office/officeart/2018/2/layout/IconCircleList"/>
    <dgm:cxn modelId="{A4DA2D55-2643-44EF-B4DA-922B39D2BB7C}" type="presParOf" srcId="{7E6AC17D-9ACA-4D86-9C52-8227E5D89FFD}" destId="{76FFB260-B75A-4622-B7FC-28CF5C50B8BB}" srcOrd="3" destOrd="0" presId="urn:microsoft.com/office/officeart/2018/2/layout/IconCircleList"/>
    <dgm:cxn modelId="{F9CBC580-EC8F-4BBD-BFDE-3E1C24199432}" type="presParOf" srcId="{7E6AC17D-9ACA-4D86-9C52-8227E5D89FFD}" destId="{63BC5CA1-05D2-445D-B4CB-A7D65ECC2066}" srcOrd="4" destOrd="0" presId="urn:microsoft.com/office/officeart/2018/2/layout/IconCircleList"/>
    <dgm:cxn modelId="{268A53B5-A379-4F22-B655-51C03E1F9400}" type="presParOf" srcId="{63BC5CA1-05D2-445D-B4CB-A7D65ECC2066}" destId="{BF82E9C7-D1A6-417F-A1DC-3F27DCFB5FDA}" srcOrd="0" destOrd="0" presId="urn:microsoft.com/office/officeart/2018/2/layout/IconCircleList"/>
    <dgm:cxn modelId="{F071612C-994A-46A1-AA93-5C93BE0EFE22}" type="presParOf" srcId="{63BC5CA1-05D2-445D-B4CB-A7D65ECC2066}" destId="{E068A9D0-C038-40AE-A1F6-9D87D9F679F4}" srcOrd="1" destOrd="0" presId="urn:microsoft.com/office/officeart/2018/2/layout/IconCircleList"/>
    <dgm:cxn modelId="{DC674EEC-A31E-4652-B6F0-F338E93821B2}" type="presParOf" srcId="{63BC5CA1-05D2-445D-B4CB-A7D65ECC2066}" destId="{00040154-BC2C-4078-A890-4336970D3ADE}" srcOrd="2" destOrd="0" presId="urn:microsoft.com/office/officeart/2018/2/layout/IconCircleList"/>
    <dgm:cxn modelId="{7C06648A-1A41-4FC0-8397-1858F76595C2}" type="presParOf" srcId="{63BC5CA1-05D2-445D-B4CB-A7D65ECC2066}" destId="{96F1A719-94A2-4EA0-8537-AD6F1909F78C}" srcOrd="3" destOrd="0" presId="urn:microsoft.com/office/officeart/2018/2/layout/IconCircleList"/>
    <dgm:cxn modelId="{684884EE-D03E-4E92-B7DB-37D8DDF9B3F0}" type="presParOf" srcId="{7E6AC17D-9ACA-4D86-9C52-8227E5D89FFD}" destId="{5F37DB41-73EB-4BF5-AB10-B95F4462E0D5}" srcOrd="5" destOrd="0" presId="urn:microsoft.com/office/officeart/2018/2/layout/IconCircleList"/>
    <dgm:cxn modelId="{A8B2B506-165D-4DC1-A023-2F1508B69035}" type="presParOf" srcId="{7E6AC17D-9ACA-4D86-9C52-8227E5D89FFD}" destId="{3CC2D0B4-C9A9-413E-A3B6-1B0C832AE524}" srcOrd="6" destOrd="0" presId="urn:microsoft.com/office/officeart/2018/2/layout/IconCircleList"/>
    <dgm:cxn modelId="{EE2EC200-0803-439E-8722-1A3A8C7BB805}" type="presParOf" srcId="{3CC2D0B4-C9A9-413E-A3B6-1B0C832AE524}" destId="{C64F96BC-2DFC-45A7-8937-E1D698087EBB}" srcOrd="0" destOrd="0" presId="urn:microsoft.com/office/officeart/2018/2/layout/IconCircleList"/>
    <dgm:cxn modelId="{967553DB-A881-40DD-909C-F8267C46546B}" type="presParOf" srcId="{3CC2D0B4-C9A9-413E-A3B6-1B0C832AE524}" destId="{452011CB-DC31-4A45-AFDB-B3E175737F6E}" srcOrd="1" destOrd="0" presId="urn:microsoft.com/office/officeart/2018/2/layout/IconCircleList"/>
    <dgm:cxn modelId="{6EAAF29C-B864-49E4-9CA4-C86447FB0F79}" type="presParOf" srcId="{3CC2D0B4-C9A9-413E-A3B6-1B0C832AE524}" destId="{88AA5F53-B7F0-4742-86E4-FFDE1C9C543E}" srcOrd="2" destOrd="0" presId="urn:microsoft.com/office/officeart/2018/2/layout/IconCircleList"/>
    <dgm:cxn modelId="{04E1EAC4-E661-48B5-A70B-EFD1E4C40BD2}" type="presParOf" srcId="{3CC2D0B4-C9A9-413E-A3B6-1B0C832AE524}" destId="{00FBFE57-00B0-46F9-A8CC-3ADF1E7894DC}" srcOrd="3" destOrd="0" presId="urn:microsoft.com/office/officeart/2018/2/layout/IconCircleList"/>
    <dgm:cxn modelId="{B890AADD-2BF4-4927-B1B1-583CB784768C}" type="presParOf" srcId="{7E6AC17D-9ACA-4D86-9C52-8227E5D89FFD}" destId="{EDE17422-14A6-4A5A-B8FD-9EBE5AA8D46E}" srcOrd="7" destOrd="0" presId="urn:microsoft.com/office/officeart/2018/2/layout/IconCircleList"/>
    <dgm:cxn modelId="{47199404-5BDF-430D-A507-A5940E240AA9}" type="presParOf" srcId="{7E6AC17D-9ACA-4D86-9C52-8227E5D89FFD}" destId="{3FEB14DC-21B4-4C02-9956-B9EED77C22D5}" srcOrd="8" destOrd="0" presId="urn:microsoft.com/office/officeart/2018/2/layout/IconCircleList"/>
    <dgm:cxn modelId="{5683E9D0-30F1-4DBD-A2C5-48D0549831CC}" type="presParOf" srcId="{3FEB14DC-21B4-4C02-9956-B9EED77C22D5}" destId="{B9E3C4E7-0081-4FF1-8EE2-0D982958C7F5}" srcOrd="0" destOrd="0" presId="urn:microsoft.com/office/officeart/2018/2/layout/IconCircleList"/>
    <dgm:cxn modelId="{656227BB-573D-443F-B595-02BEA39AAA3E}" type="presParOf" srcId="{3FEB14DC-21B4-4C02-9956-B9EED77C22D5}" destId="{8F57DDB8-FBAA-4A5D-BF10-CCFE9A0E9592}" srcOrd="1" destOrd="0" presId="urn:microsoft.com/office/officeart/2018/2/layout/IconCircleList"/>
    <dgm:cxn modelId="{B7BDFF25-40FB-4C2F-B6A6-3077B5750282}" type="presParOf" srcId="{3FEB14DC-21B4-4C02-9956-B9EED77C22D5}" destId="{B9FBAAED-9748-4C56-B143-4038714B0D31}" srcOrd="2" destOrd="0" presId="urn:microsoft.com/office/officeart/2018/2/layout/IconCircleList"/>
    <dgm:cxn modelId="{964EA246-86C1-462F-9E7A-1B2383765289}" type="presParOf" srcId="{3FEB14DC-21B4-4C02-9956-B9EED77C22D5}" destId="{685F53B4-E647-4568-98D9-C97D7B79B03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DAFC53-EA10-4750-AB17-73812BAB79DC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C77200-45C3-4B40-B03A-3BB81B13804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Single file download (~6 MB)</a:t>
          </a:r>
          <a:endParaRPr lang="en-US"/>
        </a:p>
      </dgm:t>
    </dgm:pt>
    <dgm:pt modelId="{5203E883-BD5A-4849-8985-73D8EB0B59FB}" type="parTrans" cxnId="{30B0E775-7959-439B-95DC-221DFD89488D}">
      <dgm:prSet/>
      <dgm:spPr/>
      <dgm:t>
        <a:bodyPr/>
        <a:lstStyle/>
        <a:p>
          <a:endParaRPr lang="en-US"/>
        </a:p>
      </dgm:t>
    </dgm:pt>
    <dgm:pt modelId="{12DCDF96-386B-4429-9F59-692A623D98A9}" type="sibTrans" cxnId="{30B0E775-7959-439B-95DC-221DFD89488D}">
      <dgm:prSet/>
      <dgm:spPr/>
      <dgm:t>
        <a:bodyPr/>
        <a:lstStyle/>
        <a:p>
          <a:endParaRPr lang="en-US"/>
        </a:p>
      </dgm:t>
    </dgm:pt>
    <dgm:pt modelId="{12807C05-B2BF-4DD3-8253-72665DC4DDC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Installs on Server Core</a:t>
          </a:r>
          <a:endParaRPr lang="en-US"/>
        </a:p>
      </dgm:t>
    </dgm:pt>
    <dgm:pt modelId="{88BF42C6-7912-4457-8C8A-20F46394E722}" type="parTrans" cxnId="{BF8759F4-F93B-48AA-9277-54D5B609C1CD}">
      <dgm:prSet/>
      <dgm:spPr/>
      <dgm:t>
        <a:bodyPr/>
        <a:lstStyle/>
        <a:p>
          <a:endParaRPr lang="en-US"/>
        </a:p>
      </dgm:t>
    </dgm:pt>
    <dgm:pt modelId="{78F1DF6F-EF65-427A-ADC9-F8B631081F5D}" type="sibTrans" cxnId="{BF8759F4-F93B-48AA-9277-54D5B609C1CD}">
      <dgm:prSet/>
      <dgm:spPr/>
      <dgm:t>
        <a:bodyPr/>
        <a:lstStyle/>
        <a:p>
          <a:endParaRPr lang="en-US"/>
        </a:p>
      </dgm:t>
    </dgm:pt>
    <dgm:pt modelId="{596DB33B-B903-466D-AC4B-F4CD4C02C4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Manage with PowerShell</a:t>
          </a:r>
          <a:endParaRPr lang="en-US"/>
        </a:p>
      </dgm:t>
    </dgm:pt>
    <dgm:pt modelId="{E85220A1-E81B-4CC7-945D-95016F4217A7}" type="parTrans" cxnId="{66F49E66-C2F7-4815-8840-389D65833C10}">
      <dgm:prSet/>
      <dgm:spPr/>
      <dgm:t>
        <a:bodyPr/>
        <a:lstStyle/>
        <a:p>
          <a:endParaRPr lang="en-US"/>
        </a:p>
      </dgm:t>
    </dgm:pt>
    <dgm:pt modelId="{1E0EB6ED-5337-4C82-A8C4-F302828C9C86}" type="sibTrans" cxnId="{66F49E66-C2F7-4815-8840-389D65833C10}">
      <dgm:prSet/>
      <dgm:spPr/>
      <dgm:t>
        <a:bodyPr/>
        <a:lstStyle/>
        <a:p>
          <a:endParaRPr lang="en-US"/>
        </a:p>
      </dgm:t>
    </dgm:pt>
    <dgm:pt modelId="{582F39ED-05AE-4563-B349-AF35805FB777}" type="pres">
      <dgm:prSet presAssocID="{19DAFC53-EA10-4750-AB17-73812BAB79DC}" presName="root" presStyleCnt="0">
        <dgm:presLayoutVars>
          <dgm:dir/>
          <dgm:resizeHandles val="exact"/>
        </dgm:presLayoutVars>
      </dgm:prSet>
      <dgm:spPr/>
    </dgm:pt>
    <dgm:pt modelId="{DF374737-9C6F-4C69-A9EE-9F598FAE7443}" type="pres">
      <dgm:prSet presAssocID="{12C77200-45C3-4B40-B03A-3BB81B138046}" presName="compNode" presStyleCnt="0"/>
      <dgm:spPr/>
    </dgm:pt>
    <dgm:pt modelId="{8DEC8895-487A-4CFC-8A1D-1C82CB107F43}" type="pres">
      <dgm:prSet presAssocID="{12C77200-45C3-4B40-B03A-3BB81B138046}" presName="iconBgRect" presStyleLbl="bgShp" presStyleIdx="0" presStyleCnt="3"/>
      <dgm:spPr/>
    </dgm:pt>
    <dgm:pt modelId="{625B0DD7-7A1C-4451-B9CA-4587126EAB19}" type="pres">
      <dgm:prSet presAssocID="{12C77200-45C3-4B40-B03A-3BB81B1380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5A8FAB4C-F33A-4E9A-A08F-9CFA5400EC1C}" type="pres">
      <dgm:prSet presAssocID="{12C77200-45C3-4B40-B03A-3BB81B138046}" presName="spaceRect" presStyleCnt="0"/>
      <dgm:spPr/>
    </dgm:pt>
    <dgm:pt modelId="{5019214F-5608-409D-9DE0-E90C1526D8DA}" type="pres">
      <dgm:prSet presAssocID="{12C77200-45C3-4B40-B03A-3BB81B138046}" presName="textRect" presStyleLbl="revTx" presStyleIdx="0" presStyleCnt="3">
        <dgm:presLayoutVars>
          <dgm:chMax val="1"/>
          <dgm:chPref val="1"/>
        </dgm:presLayoutVars>
      </dgm:prSet>
      <dgm:spPr/>
    </dgm:pt>
    <dgm:pt modelId="{28A4F7C3-D3F7-4082-96D7-364F93C8A749}" type="pres">
      <dgm:prSet presAssocID="{12DCDF96-386B-4429-9F59-692A623D98A9}" presName="sibTrans" presStyleCnt="0"/>
      <dgm:spPr/>
    </dgm:pt>
    <dgm:pt modelId="{568EE743-9C13-4275-B84B-86D6B7139147}" type="pres">
      <dgm:prSet presAssocID="{12807C05-B2BF-4DD3-8253-72665DC4DDC3}" presName="compNode" presStyleCnt="0"/>
      <dgm:spPr/>
    </dgm:pt>
    <dgm:pt modelId="{92C5C142-8F46-4FCA-BE7C-627E1E0926C7}" type="pres">
      <dgm:prSet presAssocID="{12807C05-B2BF-4DD3-8253-72665DC4DDC3}" presName="iconBgRect" presStyleLbl="bgShp" presStyleIdx="1" presStyleCnt="3"/>
      <dgm:spPr/>
    </dgm:pt>
    <dgm:pt modelId="{F735EB49-9FDA-47FD-BE1B-8FF5C149DC0E}" type="pres">
      <dgm:prSet presAssocID="{12807C05-B2BF-4DD3-8253-72665DC4DD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15DA6F37-3F91-4746-AF80-92D464FEB059}" type="pres">
      <dgm:prSet presAssocID="{12807C05-B2BF-4DD3-8253-72665DC4DDC3}" presName="spaceRect" presStyleCnt="0"/>
      <dgm:spPr/>
    </dgm:pt>
    <dgm:pt modelId="{328A24C2-7CB6-43AC-A8A0-2740EB7B4A3E}" type="pres">
      <dgm:prSet presAssocID="{12807C05-B2BF-4DD3-8253-72665DC4DDC3}" presName="textRect" presStyleLbl="revTx" presStyleIdx="1" presStyleCnt="3">
        <dgm:presLayoutVars>
          <dgm:chMax val="1"/>
          <dgm:chPref val="1"/>
        </dgm:presLayoutVars>
      </dgm:prSet>
      <dgm:spPr/>
    </dgm:pt>
    <dgm:pt modelId="{967799DA-1CA4-4250-AD0A-C6B715E63186}" type="pres">
      <dgm:prSet presAssocID="{78F1DF6F-EF65-427A-ADC9-F8B631081F5D}" presName="sibTrans" presStyleCnt="0"/>
      <dgm:spPr/>
    </dgm:pt>
    <dgm:pt modelId="{66F5B9A0-0F96-4207-A383-E99DA33164A1}" type="pres">
      <dgm:prSet presAssocID="{596DB33B-B903-466D-AC4B-F4CD4C02C4CC}" presName="compNode" presStyleCnt="0"/>
      <dgm:spPr/>
    </dgm:pt>
    <dgm:pt modelId="{8D6409B6-862E-4CEF-9049-A67EFB7E3792}" type="pres">
      <dgm:prSet presAssocID="{596DB33B-B903-466D-AC4B-F4CD4C02C4CC}" presName="iconBgRect" presStyleLbl="bgShp" presStyleIdx="2" presStyleCnt="3"/>
      <dgm:spPr/>
    </dgm:pt>
    <dgm:pt modelId="{E28565A9-CB06-4C41-8DCE-5F853E65BAF8}" type="pres">
      <dgm:prSet presAssocID="{596DB33B-B903-466D-AC4B-F4CD4C02C4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25E2C29-ABA5-4A04-82DE-B5F1DE73BE2D}" type="pres">
      <dgm:prSet presAssocID="{596DB33B-B903-466D-AC4B-F4CD4C02C4CC}" presName="spaceRect" presStyleCnt="0"/>
      <dgm:spPr/>
    </dgm:pt>
    <dgm:pt modelId="{AE7111D9-5B54-4809-90DC-6EB1BBD4E35F}" type="pres">
      <dgm:prSet presAssocID="{596DB33B-B903-466D-AC4B-F4CD4C02C4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430062D-29E0-47CD-B4EA-DD9F79D49B5C}" type="presOf" srcId="{12807C05-B2BF-4DD3-8253-72665DC4DDC3}" destId="{328A24C2-7CB6-43AC-A8A0-2740EB7B4A3E}" srcOrd="0" destOrd="0" presId="urn:microsoft.com/office/officeart/2018/5/layout/IconCircleLabelList"/>
    <dgm:cxn modelId="{8872BD5D-589D-4A65-8413-B9895DE1A0AC}" type="presOf" srcId="{19DAFC53-EA10-4750-AB17-73812BAB79DC}" destId="{582F39ED-05AE-4563-B349-AF35805FB777}" srcOrd="0" destOrd="0" presId="urn:microsoft.com/office/officeart/2018/5/layout/IconCircleLabelList"/>
    <dgm:cxn modelId="{66F49E66-C2F7-4815-8840-389D65833C10}" srcId="{19DAFC53-EA10-4750-AB17-73812BAB79DC}" destId="{596DB33B-B903-466D-AC4B-F4CD4C02C4CC}" srcOrd="2" destOrd="0" parTransId="{E85220A1-E81B-4CC7-945D-95016F4217A7}" sibTransId="{1E0EB6ED-5337-4C82-A8C4-F302828C9C86}"/>
    <dgm:cxn modelId="{30B0E775-7959-439B-95DC-221DFD89488D}" srcId="{19DAFC53-EA10-4750-AB17-73812BAB79DC}" destId="{12C77200-45C3-4B40-B03A-3BB81B138046}" srcOrd="0" destOrd="0" parTransId="{5203E883-BD5A-4849-8985-73D8EB0B59FB}" sibTransId="{12DCDF96-386B-4429-9F59-692A623D98A9}"/>
    <dgm:cxn modelId="{7DFC6880-6B70-4BAC-B78F-D7BCA827CD90}" type="presOf" srcId="{12C77200-45C3-4B40-B03A-3BB81B138046}" destId="{5019214F-5608-409D-9DE0-E90C1526D8DA}" srcOrd="0" destOrd="0" presId="urn:microsoft.com/office/officeart/2018/5/layout/IconCircleLabelList"/>
    <dgm:cxn modelId="{AAE879EF-C34E-4815-9F20-29EA25692AC7}" type="presOf" srcId="{596DB33B-B903-466D-AC4B-F4CD4C02C4CC}" destId="{AE7111D9-5B54-4809-90DC-6EB1BBD4E35F}" srcOrd="0" destOrd="0" presId="urn:microsoft.com/office/officeart/2018/5/layout/IconCircleLabelList"/>
    <dgm:cxn modelId="{BF8759F4-F93B-48AA-9277-54D5B609C1CD}" srcId="{19DAFC53-EA10-4750-AB17-73812BAB79DC}" destId="{12807C05-B2BF-4DD3-8253-72665DC4DDC3}" srcOrd="1" destOrd="0" parTransId="{88BF42C6-7912-4457-8C8A-20F46394E722}" sibTransId="{78F1DF6F-EF65-427A-ADC9-F8B631081F5D}"/>
    <dgm:cxn modelId="{5885B827-D267-4E3A-81AF-4D6E4AC9486D}" type="presParOf" srcId="{582F39ED-05AE-4563-B349-AF35805FB777}" destId="{DF374737-9C6F-4C69-A9EE-9F598FAE7443}" srcOrd="0" destOrd="0" presId="urn:microsoft.com/office/officeart/2018/5/layout/IconCircleLabelList"/>
    <dgm:cxn modelId="{F8888CD9-0929-4E94-88C7-137E8E697444}" type="presParOf" srcId="{DF374737-9C6F-4C69-A9EE-9F598FAE7443}" destId="{8DEC8895-487A-4CFC-8A1D-1C82CB107F43}" srcOrd="0" destOrd="0" presId="urn:microsoft.com/office/officeart/2018/5/layout/IconCircleLabelList"/>
    <dgm:cxn modelId="{E37CAF40-0292-499E-863C-96948DF42EE0}" type="presParOf" srcId="{DF374737-9C6F-4C69-A9EE-9F598FAE7443}" destId="{625B0DD7-7A1C-4451-B9CA-4587126EAB19}" srcOrd="1" destOrd="0" presId="urn:microsoft.com/office/officeart/2018/5/layout/IconCircleLabelList"/>
    <dgm:cxn modelId="{54468B63-B4F7-41F6-9995-06A10198D446}" type="presParOf" srcId="{DF374737-9C6F-4C69-A9EE-9F598FAE7443}" destId="{5A8FAB4C-F33A-4E9A-A08F-9CFA5400EC1C}" srcOrd="2" destOrd="0" presId="urn:microsoft.com/office/officeart/2018/5/layout/IconCircleLabelList"/>
    <dgm:cxn modelId="{8C66E543-220E-49AC-B1B2-E5EBA20FE233}" type="presParOf" srcId="{DF374737-9C6F-4C69-A9EE-9F598FAE7443}" destId="{5019214F-5608-409D-9DE0-E90C1526D8DA}" srcOrd="3" destOrd="0" presId="urn:microsoft.com/office/officeart/2018/5/layout/IconCircleLabelList"/>
    <dgm:cxn modelId="{C5E76298-647D-4989-A6DD-F2341424B0B6}" type="presParOf" srcId="{582F39ED-05AE-4563-B349-AF35805FB777}" destId="{28A4F7C3-D3F7-4082-96D7-364F93C8A749}" srcOrd="1" destOrd="0" presId="urn:microsoft.com/office/officeart/2018/5/layout/IconCircleLabelList"/>
    <dgm:cxn modelId="{9006C940-16EE-4AD4-8A4A-00026EAAC588}" type="presParOf" srcId="{582F39ED-05AE-4563-B349-AF35805FB777}" destId="{568EE743-9C13-4275-B84B-86D6B7139147}" srcOrd="2" destOrd="0" presId="urn:microsoft.com/office/officeart/2018/5/layout/IconCircleLabelList"/>
    <dgm:cxn modelId="{BFE84A5A-258B-4557-B3BA-04EDFEB3DFED}" type="presParOf" srcId="{568EE743-9C13-4275-B84B-86D6B7139147}" destId="{92C5C142-8F46-4FCA-BE7C-627E1E0926C7}" srcOrd="0" destOrd="0" presId="urn:microsoft.com/office/officeart/2018/5/layout/IconCircleLabelList"/>
    <dgm:cxn modelId="{41F1EDD2-B200-41BB-89CA-DA6D476EE333}" type="presParOf" srcId="{568EE743-9C13-4275-B84B-86D6B7139147}" destId="{F735EB49-9FDA-47FD-BE1B-8FF5C149DC0E}" srcOrd="1" destOrd="0" presId="urn:microsoft.com/office/officeart/2018/5/layout/IconCircleLabelList"/>
    <dgm:cxn modelId="{6986833F-0AE3-4774-9FD9-31318B24C1AE}" type="presParOf" srcId="{568EE743-9C13-4275-B84B-86D6B7139147}" destId="{15DA6F37-3F91-4746-AF80-92D464FEB059}" srcOrd="2" destOrd="0" presId="urn:microsoft.com/office/officeart/2018/5/layout/IconCircleLabelList"/>
    <dgm:cxn modelId="{572FAA53-65B0-4D3F-9084-3637C010EC20}" type="presParOf" srcId="{568EE743-9C13-4275-B84B-86D6B7139147}" destId="{328A24C2-7CB6-43AC-A8A0-2740EB7B4A3E}" srcOrd="3" destOrd="0" presId="urn:microsoft.com/office/officeart/2018/5/layout/IconCircleLabelList"/>
    <dgm:cxn modelId="{B8C50315-3A06-4E4A-984E-FEB122D2F2F2}" type="presParOf" srcId="{582F39ED-05AE-4563-B349-AF35805FB777}" destId="{967799DA-1CA4-4250-AD0A-C6B715E63186}" srcOrd="3" destOrd="0" presId="urn:microsoft.com/office/officeart/2018/5/layout/IconCircleLabelList"/>
    <dgm:cxn modelId="{C17EB99C-38DD-4E32-9699-1E8149A16FF6}" type="presParOf" srcId="{582F39ED-05AE-4563-B349-AF35805FB777}" destId="{66F5B9A0-0F96-4207-A383-E99DA33164A1}" srcOrd="4" destOrd="0" presId="urn:microsoft.com/office/officeart/2018/5/layout/IconCircleLabelList"/>
    <dgm:cxn modelId="{CF46D184-678C-4235-955B-21F353025ECC}" type="presParOf" srcId="{66F5B9A0-0F96-4207-A383-E99DA33164A1}" destId="{8D6409B6-862E-4CEF-9049-A67EFB7E3792}" srcOrd="0" destOrd="0" presId="urn:microsoft.com/office/officeart/2018/5/layout/IconCircleLabelList"/>
    <dgm:cxn modelId="{E23DCB3E-C580-4FB3-BA4C-0D5DA8D9F851}" type="presParOf" srcId="{66F5B9A0-0F96-4207-A383-E99DA33164A1}" destId="{E28565A9-CB06-4C41-8DCE-5F853E65BAF8}" srcOrd="1" destOrd="0" presId="urn:microsoft.com/office/officeart/2018/5/layout/IconCircleLabelList"/>
    <dgm:cxn modelId="{1512648E-9097-4BBF-8B39-38B0F85C08F8}" type="presParOf" srcId="{66F5B9A0-0F96-4207-A383-E99DA33164A1}" destId="{425E2C29-ABA5-4A04-82DE-B5F1DE73BE2D}" srcOrd="2" destOrd="0" presId="urn:microsoft.com/office/officeart/2018/5/layout/IconCircleLabelList"/>
    <dgm:cxn modelId="{D53F26D9-82BE-45A3-9F4A-27ABE3605FC8}" type="presParOf" srcId="{66F5B9A0-0F96-4207-A383-E99DA33164A1}" destId="{AE7111D9-5B54-4809-90DC-6EB1BBD4E3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6D3761-2FC0-4210-AFD0-5E97A5A9506E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436636E-3669-47D0-9DFC-ACAEA700277B}">
      <dgm:prSet/>
      <dgm:spPr/>
      <dgm:t>
        <a:bodyPr/>
        <a:lstStyle/>
        <a:p>
          <a:pPr>
            <a:defRPr cap="all"/>
          </a:pPr>
          <a:r>
            <a:rPr lang="en-US" baseline="0"/>
            <a:t>Required Network Connectivity over port 80/443</a:t>
          </a:r>
          <a:endParaRPr lang="en-US"/>
        </a:p>
      </dgm:t>
    </dgm:pt>
    <dgm:pt modelId="{023A08DA-B7E2-4D8B-972D-C81E755B71FC}" type="parTrans" cxnId="{A09C3E63-F0F6-4ADF-AFCB-C2E9FAB04682}">
      <dgm:prSet/>
      <dgm:spPr/>
      <dgm:t>
        <a:bodyPr/>
        <a:lstStyle/>
        <a:p>
          <a:endParaRPr lang="en-US"/>
        </a:p>
      </dgm:t>
    </dgm:pt>
    <dgm:pt modelId="{C79CF09A-0AD4-4ECF-88BD-0CA709D928DB}" type="sibTrans" cxnId="{A09C3E63-F0F6-4ADF-AFCB-C2E9FAB04682}">
      <dgm:prSet/>
      <dgm:spPr/>
      <dgm:t>
        <a:bodyPr/>
        <a:lstStyle/>
        <a:p>
          <a:endParaRPr lang="en-US"/>
        </a:p>
      </dgm:t>
    </dgm:pt>
    <dgm:pt modelId="{9ECA9CB6-D162-4968-AD34-3ED4D8901A9F}">
      <dgm:prSet/>
      <dgm:spPr/>
      <dgm:t>
        <a:bodyPr/>
        <a:lstStyle/>
        <a:p>
          <a:pPr>
            <a:defRPr cap="all"/>
          </a:pPr>
          <a:r>
            <a:rPr lang="en-US" baseline="0"/>
            <a:t>Supports (unauthenticated) proxy</a:t>
          </a:r>
          <a:endParaRPr lang="en-US"/>
        </a:p>
      </dgm:t>
    </dgm:pt>
    <dgm:pt modelId="{02BA2613-F6F7-4EC2-9ACD-7E9DCD04E677}" type="parTrans" cxnId="{84B98B90-0FC0-4314-8B19-0A1891382A02}">
      <dgm:prSet/>
      <dgm:spPr/>
      <dgm:t>
        <a:bodyPr/>
        <a:lstStyle/>
        <a:p>
          <a:endParaRPr lang="en-US"/>
        </a:p>
      </dgm:t>
    </dgm:pt>
    <dgm:pt modelId="{707C8D02-8B34-43E7-907B-A7355E4DBF2E}" type="sibTrans" cxnId="{84B98B90-0FC0-4314-8B19-0A1891382A02}">
      <dgm:prSet/>
      <dgm:spPr/>
      <dgm:t>
        <a:bodyPr/>
        <a:lstStyle/>
        <a:p>
          <a:endParaRPr lang="en-US"/>
        </a:p>
      </dgm:t>
    </dgm:pt>
    <dgm:pt modelId="{CC620602-DFBA-4D57-9E16-15ECC87458D5}" type="pres">
      <dgm:prSet presAssocID="{526D3761-2FC0-4210-AFD0-5E97A5A9506E}" presName="root" presStyleCnt="0">
        <dgm:presLayoutVars>
          <dgm:dir/>
          <dgm:resizeHandles val="exact"/>
        </dgm:presLayoutVars>
      </dgm:prSet>
      <dgm:spPr/>
    </dgm:pt>
    <dgm:pt modelId="{380FC799-7FC5-43E5-AF6F-734A51011E06}" type="pres">
      <dgm:prSet presAssocID="{F436636E-3669-47D0-9DFC-ACAEA700277B}" presName="compNode" presStyleCnt="0"/>
      <dgm:spPr/>
    </dgm:pt>
    <dgm:pt modelId="{DD76A72F-3892-4E77-BFFB-8BC7B21314DA}" type="pres">
      <dgm:prSet presAssocID="{F436636E-3669-47D0-9DFC-ACAEA700277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0EC9CDB0-6363-41E9-883C-7CE48D1D753D}" type="pres">
      <dgm:prSet presAssocID="{F436636E-3669-47D0-9DFC-ACAEA70027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E8CAB16-CEDE-4C9F-BC3B-EBF27FC3F78E}" type="pres">
      <dgm:prSet presAssocID="{F436636E-3669-47D0-9DFC-ACAEA700277B}" presName="spaceRect" presStyleCnt="0"/>
      <dgm:spPr/>
    </dgm:pt>
    <dgm:pt modelId="{792D9D79-5992-4779-A160-238F088CFA7B}" type="pres">
      <dgm:prSet presAssocID="{F436636E-3669-47D0-9DFC-ACAEA700277B}" presName="textRect" presStyleLbl="revTx" presStyleIdx="0" presStyleCnt="2">
        <dgm:presLayoutVars>
          <dgm:chMax val="1"/>
          <dgm:chPref val="1"/>
        </dgm:presLayoutVars>
      </dgm:prSet>
      <dgm:spPr/>
    </dgm:pt>
    <dgm:pt modelId="{ED471A2C-229C-4E2C-BC15-61B28FD4AB19}" type="pres">
      <dgm:prSet presAssocID="{C79CF09A-0AD4-4ECF-88BD-0CA709D928DB}" presName="sibTrans" presStyleCnt="0"/>
      <dgm:spPr/>
    </dgm:pt>
    <dgm:pt modelId="{BA55B577-2757-4541-8B62-3AE205BAEC87}" type="pres">
      <dgm:prSet presAssocID="{9ECA9CB6-D162-4968-AD34-3ED4D8901A9F}" presName="compNode" presStyleCnt="0"/>
      <dgm:spPr/>
    </dgm:pt>
    <dgm:pt modelId="{D45F0050-FBB9-4DBE-ABF1-D1C1451CA8D2}" type="pres">
      <dgm:prSet presAssocID="{9ECA9CB6-D162-4968-AD34-3ED4D8901A9F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ACDA3E1-A043-4624-BA08-4697ED52E361}" type="pres">
      <dgm:prSet presAssocID="{9ECA9CB6-D162-4968-AD34-3ED4D8901A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5FCCBB0-FA86-48D0-B264-AB2A826CA365}" type="pres">
      <dgm:prSet presAssocID="{9ECA9CB6-D162-4968-AD34-3ED4D8901A9F}" presName="spaceRect" presStyleCnt="0"/>
      <dgm:spPr/>
    </dgm:pt>
    <dgm:pt modelId="{26F2B653-C9A1-41C8-A942-BF50DDFF51E8}" type="pres">
      <dgm:prSet presAssocID="{9ECA9CB6-D162-4968-AD34-3ED4D8901A9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CAD839-28E8-4349-9A4E-D71B8F00433D}" type="presOf" srcId="{9ECA9CB6-D162-4968-AD34-3ED4D8901A9F}" destId="{26F2B653-C9A1-41C8-A942-BF50DDFF51E8}" srcOrd="0" destOrd="0" presId="urn:microsoft.com/office/officeart/2018/5/layout/IconLeafLabelList"/>
    <dgm:cxn modelId="{A09C3E63-F0F6-4ADF-AFCB-C2E9FAB04682}" srcId="{526D3761-2FC0-4210-AFD0-5E97A5A9506E}" destId="{F436636E-3669-47D0-9DFC-ACAEA700277B}" srcOrd="0" destOrd="0" parTransId="{023A08DA-B7E2-4D8B-972D-C81E755B71FC}" sibTransId="{C79CF09A-0AD4-4ECF-88BD-0CA709D928DB}"/>
    <dgm:cxn modelId="{B8482A68-7447-4C06-A69F-16B2B02C3B3E}" type="presOf" srcId="{526D3761-2FC0-4210-AFD0-5E97A5A9506E}" destId="{CC620602-DFBA-4D57-9E16-15ECC87458D5}" srcOrd="0" destOrd="0" presId="urn:microsoft.com/office/officeart/2018/5/layout/IconLeafLabelList"/>
    <dgm:cxn modelId="{9FE2637B-4B85-45A2-8BB7-3979B33A07BC}" type="presOf" srcId="{F436636E-3669-47D0-9DFC-ACAEA700277B}" destId="{792D9D79-5992-4779-A160-238F088CFA7B}" srcOrd="0" destOrd="0" presId="urn:microsoft.com/office/officeart/2018/5/layout/IconLeafLabelList"/>
    <dgm:cxn modelId="{84B98B90-0FC0-4314-8B19-0A1891382A02}" srcId="{526D3761-2FC0-4210-AFD0-5E97A5A9506E}" destId="{9ECA9CB6-D162-4968-AD34-3ED4D8901A9F}" srcOrd="1" destOrd="0" parTransId="{02BA2613-F6F7-4EC2-9ACD-7E9DCD04E677}" sibTransId="{707C8D02-8B34-43E7-907B-A7355E4DBF2E}"/>
    <dgm:cxn modelId="{DA24140F-BB82-4356-888B-85CC5E18FB98}" type="presParOf" srcId="{CC620602-DFBA-4D57-9E16-15ECC87458D5}" destId="{380FC799-7FC5-43E5-AF6F-734A51011E06}" srcOrd="0" destOrd="0" presId="urn:microsoft.com/office/officeart/2018/5/layout/IconLeafLabelList"/>
    <dgm:cxn modelId="{194FADC2-EFA0-4F2A-B074-337EE922BA74}" type="presParOf" srcId="{380FC799-7FC5-43E5-AF6F-734A51011E06}" destId="{DD76A72F-3892-4E77-BFFB-8BC7B21314DA}" srcOrd="0" destOrd="0" presId="urn:microsoft.com/office/officeart/2018/5/layout/IconLeafLabelList"/>
    <dgm:cxn modelId="{CD3B6421-121E-42EE-B0D8-40CB3B28A3C8}" type="presParOf" srcId="{380FC799-7FC5-43E5-AF6F-734A51011E06}" destId="{0EC9CDB0-6363-41E9-883C-7CE48D1D753D}" srcOrd="1" destOrd="0" presId="urn:microsoft.com/office/officeart/2018/5/layout/IconLeafLabelList"/>
    <dgm:cxn modelId="{994DCEF9-1CD4-4DA7-AEDB-43315ED94CB5}" type="presParOf" srcId="{380FC799-7FC5-43E5-AF6F-734A51011E06}" destId="{CE8CAB16-CEDE-4C9F-BC3B-EBF27FC3F78E}" srcOrd="2" destOrd="0" presId="urn:microsoft.com/office/officeart/2018/5/layout/IconLeafLabelList"/>
    <dgm:cxn modelId="{26D866C0-3A33-4D23-B999-824BC428851B}" type="presParOf" srcId="{380FC799-7FC5-43E5-AF6F-734A51011E06}" destId="{792D9D79-5992-4779-A160-238F088CFA7B}" srcOrd="3" destOrd="0" presId="urn:microsoft.com/office/officeart/2018/5/layout/IconLeafLabelList"/>
    <dgm:cxn modelId="{7A141F93-63C4-4BF6-8D49-DF500C512DFE}" type="presParOf" srcId="{CC620602-DFBA-4D57-9E16-15ECC87458D5}" destId="{ED471A2C-229C-4E2C-BC15-61B28FD4AB19}" srcOrd="1" destOrd="0" presId="urn:microsoft.com/office/officeart/2018/5/layout/IconLeafLabelList"/>
    <dgm:cxn modelId="{4A905657-1A1E-4FCD-A95E-45FFEB7F2C91}" type="presParOf" srcId="{CC620602-DFBA-4D57-9E16-15ECC87458D5}" destId="{BA55B577-2757-4541-8B62-3AE205BAEC87}" srcOrd="2" destOrd="0" presId="urn:microsoft.com/office/officeart/2018/5/layout/IconLeafLabelList"/>
    <dgm:cxn modelId="{A6E78DD1-A32B-4081-8C28-98063B3419C3}" type="presParOf" srcId="{BA55B577-2757-4541-8B62-3AE205BAEC87}" destId="{D45F0050-FBB9-4DBE-ABF1-D1C1451CA8D2}" srcOrd="0" destOrd="0" presId="urn:microsoft.com/office/officeart/2018/5/layout/IconLeafLabelList"/>
    <dgm:cxn modelId="{0D62DB48-C017-46FA-8723-6B565B04FFBC}" type="presParOf" srcId="{BA55B577-2757-4541-8B62-3AE205BAEC87}" destId="{2ACDA3E1-A043-4624-BA08-4697ED52E361}" srcOrd="1" destOrd="0" presId="urn:microsoft.com/office/officeart/2018/5/layout/IconLeafLabelList"/>
    <dgm:cxn modelId="{5A199974-A885-4AFA-A633-4F3FE24790DB}" type="presParOf" srcId="{BA55B577-2757-4541-8B62-3AE205BAEC87}" destId="{95FCCBB0-FA86-48D0-B264-AB2A826CA365}" srcOrd="2" destOrd="0" presId="urn:microsoft.com/office/officeart/2018/5/layout/IconLeafLabelList"/>
    <dgm:cxn modelId="{C30BB52D-B201-49D5-92B2-6B865BEDD500}" type="presParOf" srcId="{BA55B577-2757-4541-8B62-3AE205BAEC87}" destId="{26F2B653-C9A1-41C8-A942-BF50DDFF51E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4F4D7ED-02B6-4C4D-B998-C13D2542DB52}" type="doc">
      <dgm:prSet loTypeId="urn:microsoft.com/office/officeart/2018/2/layout/IconCircle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3D87B1C-A11C-4F1E-889A-A1B80D32D1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Install</a:t>
          </a:r>
          <a:endParaRPr lang="en-US"/>
        </a:p>
      </dgm:t>
    </dgm:pt>
    <dgm:pt modelId="{63A45894-A88E-47C6-9B81-46BA422765B4}" type="parTrans" cxnId="{8E92BF34-48E0-424E-AD77-49AE6D1EF083}">
      <dgm:prSet/>
      <dgm:spPr/>
      <dgm:t>
        <a:bodyPr/>
        <a:lstStyle/>
        <a:p>
          <a:endParaRPr lang="en-US"/>
        </a:p>
      </dgm:t>
    </dgm:pt>
    <dgm:pt modelId="{7D6B937A-D4E4-440C-8DE2-99DDD05EBF90}" type="sibTrans" cxnId="{8E92BF34-48E0-424E-AD77-49AE6D1EF0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AB25D5-FD35-4C1D-981C-A863155229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Register</a:t>
          </a:r>
          <a:endParaRPr lang="en-US"/>
        </a:p>
      </dgm:t>
    </dgm:pt>
    <dgm:pt modelId="{CB9F2211-9024-42C3-8DF7-29AA20A8D50E}" type="parTrans" cxnId="{4E65D5CE-55BD-4029-A3BE-03848615FC1E}">
      <dgm:prSet/>
      <dgm:spPr/>
      <dgm:t>
        <a:bodyPr/>
        <a:lstStyle/>
        <a:p>
          <a:endParaRPr lang="en-US"/>
        </a:p>
      </dgm:t>
    </dgm:pt>
    <dgm:pt modelId="{51203A01-9DC6-4DBB-9509-EC209DC9F967}" type="sibTrans" cxnId="{4E65D5CE-55BD-4029-A3BE-03848615FC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F1F2C04-4E5C-4591-BDDB-9F8BBC5EC0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Update</a:t>
          </a:r>
          <a:endParaRPr lang="en-US" dirty="0"/>
        </a:p>
      </dgm:t>
    </dgm:pt>
    <dgm:pt modelId="{DFC35F2B-E603-4713-BF23-774BE9960C67}" type="parTrans" cxnId="{8ADEC80B-89E7-40B5-8AC8-BAEC0D6DF737}">
      <dgm:prSet/>
      <dgm:spPr/>
      <dgm:t>
        <a:bodyPr/>
        <a:lstStyle/>
        <a:p>
          <a:endParaRPr lang="en-US"/>
        </a:p>
      </dgm:t>
    </dgm:pt>
    <dgm:pt modelId="{3F79D303-6036-48D3-8022-0E91169E926C}" type="sibTrans" cxnId="{8ADEC80B-89E7-40B5-8AC8-BAEC0D6DF7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9E3FEB0-6746-4BB5-87A3-1FEC4E04F5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Network Config</a:t>
          </a:r>
          <a:endParaRPr lang="en-US" dirty="0"/>
        </a:p>
      </dgm:t>
    </dgm:pt>
    <dgm:pt modelId="{CC80AB4A-1EBE-47EE-8FC1-7FCAB8AC227B}" type="parTrans" cxnId="{A65CAF68-C94D-4A0D-85CC-3AA41A2D4B19}">
      <dgm:prSet/>
      <dgm:spPr/>
      <dgm:t>
        <a:bodyPr/>
        <a:lstStyle/>
        <a:p>
          <a:endParaRPr lang="en-US"/>
        </a:p>
      </dgm:t>
    </dgm:pt>
    <dgm:pt modelId="{93351184-7080-4B87-8FC5-699F9CFD08EA}" type="sibTrans" cxnId="{A65CAF68-C94D-4A0D-85CC-3AA41A2D4B1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0FA338B-548E-40FA-8E29-AB7419927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Grouping Connectors</a:t>
          </a:r>
          <a:endParaRPr lang="en-US"/>
        </a:p>
      </dgm:t>
    </dgm:pt>
    <dgm:pt modelId="{726879F5-DC29-46E1-912F-8678B1A462DA}" type="parTrans" cxnId="{2FA3B0A3-29DD-4B3A-8696-7AB2BF655CF8}">
      <dgm:prSet/>
      <dgm:spPr/>
      <dgm:t>
        <a:bodyPr/>
        <a:lstStyle/>
        <a:p>
          <a:endParaRPr lang="en-US"/>
        </a:p>
      </dgm:t>
    </dgm:pt>
    <dgm:pt modelId="{F29CF300-BF64-4F26-841A-858E83A3B216}" type="sibTrans" cxnId="{2FA3B0A3-29DD-4B3A-8696-7AB2BF655CF8}">
      <dgm:prSet/>
      <dgm:spPr/>
      <dgm:t>
        <a:bodyPr/>
        <a:lstStyle/>
        <a:p>
          <a:endParaRPr lang="en-US"/>
        </a:p>
      </dgm:t>
    </dgm:pt>
    <dgm:pt modelId="{F6520C34-5707-46AC-92C3-69B2AB1CB723}" type="pres">
      <dgm:prSet presAssocID="{74F4D7ED-02B6-4C4D-B998-C13D2542DB52}" presName="root" presStyleCnt="0">
        <dgm:presLayoutVars>
          <dgm:dir/>
          <dgm:resizeHandles val="exact"/>
        </dgm:presLayoutVars>
      </dgm:prSet>
      <dgm:spPr/>
    </dgm:pt>
    <dgm:pt modelId="{7E6AC17D-9ACA-4D86-9C52-8227E5D89FFD}" type="pres">
      <dgm:prSet presAssocID="{74F4D7ED-02B6-4C4D-B998-C13D2542DB52}" presName="container" presStyleCnt="0">
        <dgm:presLayoutVars>
          <dgm:dir/>
          <dgm:resizeHandles val="exact"/>
        </dgm:presLayoutVars>
      </dgm:prSet>
      <dgm:spPr/>
    </dgm:pt>
    <dgm:pt modelId="{25E42B82-B195-47F3-AB0D-2847165EDA2E}" type="pres">
      <dgm:prSet presAssocID="{93D87B1C-A11C-4F1E-889A-A1B80D32D1A4}" presName="compNode" presStyleCnt="0"/>
      <dgm:spPr/>
    </dgm:pt>
    <dgm:pt modelId="{C77BC9D6-A6D9-4F11-9F3D-9DB24E317058}" type="pres">
      <dgm:prSet presAssocID="{93D87B1C-A11C-4F1E-889A-A1B80D32D1A4}" presName="iconBgRect" presStyleLbl="bgShp" presStyleIdx="0" presStyleCnt="5"/>
      <dgm:spPr/>
    </dgm:pt>
    <dgm:pt modelId="{FEBCE39F-F375-4B70-A10B-E615015643E3}" type="pres">
      <dgm:prSet presAssocID="{93D87B1C-A11C-4F1E-889A-A1B80D32D1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9C3627E6-3841-44B1-B633-12D1C92A915A}" type="pres">
      <dgm:prSet presAssocID="{93D87B1C-A11C-4F1E-889A-A1B80D32D1A4}" presName="spaceRect" presStyleCnt="0"/>
      <dgm:spPr/>
    </dgm:pt>
    <dgm:pt modelId="{E38AFF34-DC2D-44D3-A343-3B4F85236D1B}" type="pres">
      <dgm:prSet presAssocID="{93D87B1C-A11C-4F1E-889A-A1B80D32D1A4}" presName="textRect" presStyleLbl="revTx" presStyleIdx="0" presStyleCnt="5">
        <dgm:presLayoutVars>
          <dgm:chMax val="1"/>
          <dgm:chPref val="1"/>
        </dgm:presLayoutVars>
      </dgm:prSet>
      <dgm:spPr/>
    </dgm:pt>
    <dgm:pt modelId="{C4544271-9910-42CB-9676-663C3EA8755F}" type="pres">
      <dgm:prSet presAssocID="{7D6B937A-D4E4-440C-8DE2-99DDD05EBF90}" presName="sibTrans" presStyleLbl="sibTrans2D1" presStyleIdx="0" presStyleCnt="0"/>
      <dgm:spPr/>
    </dgm:pt>
    <dgm:pt modelId="{83E432E5-2D06-405E-9C3D-436AD7654A03}" type="pres">
      <dgm:prSet presAssocID="{A9AB25D5-FD35-4C1D-981C-A86315522979}" presName="compNode" presStyleCnt="0"/>
      <dgm:spPr/>
    </dgm:pt>
    <dgm:pt modelId="{2237B918-99D7-4DF2-8383-9744ACEB1C93}" type="pres">
      <dgm:prSet presAssocID="{A9AB25D5-FD35-4C1D-981C-A86315522979}" presName="iconBgRect" presStyleLbl="bgShp" presStyleIdx="1" presStyleCnt="5"/>
      <dgm:spPr/>
    </dgm:pt>
    <dgm:pt modelId="{11797331-A758-449F-94D4-3F041A544CF3}" type="pres">
      <dgm:prSet presAssocID="{A9AB25D5-FD35-4C1D-981C-A8631552297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3746F61-7991-4035-899A-F4C4EED63F36}" type="pres">
      <dgm:prSet presAssocID="{A9AB25D5-FD35-4C1D-981C-A86315522979}" presName="spaceRect" presStyleCnt="0"/>
      <dgm:spPr/>
    </dgm:pt>
    <dgm:pt modelId="{4E481437-FE4E-4E87-B5A5-A58684D4BA98}" type="pres">
      <dgm:prSet presAssocID="{A9AB25D5-FD35-4C1D-981C-A86315522979}" presName="textRect" presStyleLbl="revTx" presStyleIdx="1" presStyleCnt="5">
        <dgm:presLayoutVars>
          <dgm:chMax val="1"/>
          <dgm:chPref val="1"/>
        </dgm:presLayoutVars>
      </dgm:prSet>
      <dgm:spPr/>
    </dgm:pt>
    <dgm:pt modelId="{76FFB260-B75A-4622-B7FC-28CF5C50B8BB}" type="pres">
      <dgm:prSet presAssocID="{51203A01-9DC6-4DBB-9509-EC209DC9F967}" presName="sibTrans" presStyleLbl="sibTrans2D1" presStyleIdx="0" presStyleCnt="0"/>
      <dgm:spPr/>
    </dgm:pt>
    <dgm:pt modelId="{63BC5CA1-05D2-445D-B4CB-A7D65ECC2066}" type="pres">
      <dgm:prSet presAssocID="{6F1F2C04-4E5C-4591-BDDB-9F8BBC5EC049}" presName="compNode" presStyleCnt="0"/>
      <dgm:spPr/>
    </dgm:pt>
    <dgm:pt modelId="{BF82E9C7-D1A6-417F-A1DC-3F27DCFB5FDA}" type="pres">
      <dgm:prSet presAssocID="{6F1F2C04-4E5C-4591-BDDB-9F8BBC5EC049}" presName="iconBgRect" presStyleLbl="bgShp" presStyleIdx="2" presStyleCnt="5"/>
      <dgm:spPr/>
    </dgm:pt>
    <dgm:pt modelId="{E068A9D0-C038-40AE-A1F6-9D87D9F679F4}" type="pres">
      <dgm:prSet presAssocID="{6F1F2C04-4E5C-4591-BDDB-9F8BBC5EC0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fresh"/>
        </a:ext>
      </dgm:extLst>
    </dgm:pt>
    <dgm:pt modelId="{00040154-BC2C-4078-A890-4336970D3ADE}" type="pres">
      <dgm:prSet presAssocID="{6F1F2C04-4E5C-4591-BDDB-9F8BBC5EC049}" presName="spaceRect" presStyleCnt="0"/>
      <dgm:spPr/>
    </dgm:pt>
    <dgm:pt modelId="{96F1A719-94A2-4EA0-8537-AD6F1909F78C}" type="pres">
      <dgm:prSet presAssocID="{6F1F2C04-4E5C-4591-BDDB-9F8BBC5EC049}" presName="textRect" presStyleLbl="revTx" presStyleIdx="2" presStyleCnt="5">
        <dgm:presLayoutVars>
          <dgm:chMax val="1"/>
          <dgm:chPref val="1"/>
        </dgm:presLayoutVars>
      </dgm:prSet>
      <dgm:spPr/>
    </dgm:pt>
    <dgm:pt modelId="{5F37DB41-73EB-4BF5-AB10-B95F4462E0D5}" type="pres">
      <dgm:prSet presAssocID="{3F79D303-6036-48D3-8022-0E91169E926C}" presName="sibTrans" presStyleLbl="sibTrans2D1" presStyleIdx="0" presStyleCnt="0"/>
      <dgm:spPr/>
    </dgm:pt>
    <dgm:pt modelId="{3CC2D0B4-C9A9-413E-A3B6-1B0C832AE524}" type="pres">
      <dgm:prSet presAssocID="{E9E3FEB0-6746-4BB5-87A3-1FEC4E04F502}" presName="compNode" presStyleCnt="0"/>
      <dgm:spPr/>
    </dgm:pt>
    <dgm:pt modelId="{C64F96BC-2DFC-45A7-8937-E1D698087EBB}" type="pres">
      <dgm:prSet presAssocID="{E9E3FEB0-6746-4BB5-87A3-1FEC4E04F502}" presName="iconBgRect" presStyleLbl="bgShp" presStyleIdx="3" presStyleCnt="5"/>
      <dgm:spPr/>
    </dgm:pt>
    <dgm:pt modelId="{452011CB-DC31-4A45-AFDB-B3E175737F6E}" type="pres">
      <dgm:prSet presAssocID="{E9E3FEB0-6746-4BB5-87A3-1FEC4E04F50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8AA5F53-B7F0-4742-86E4-FFDE1C9C543E}" type="pres">
      <dgm:prSet presAssocID="{E9E3FEB0-6746-4BB5-87A3-1FEC4E04F502}" presName="spaceRect" presStyleCnt="0"/>
      <dgm:spPr/>
    </dgm:pt>
    <dgm:pt modelId="{00FBFE57-00B0-46F9-A8CC-3ADF1E7894DC}" type="pres">
      <dgm:prSet presAssocID="{E9E3FEB0-6746-4BB5-87A3-1FEC4E04F502}" presName="textRect" presStyleLbl="revTx" presStyleIdx="3" presStyleCnt="5">
        <dgm:presLayoutVars>
          <dgm:chMax val="1"/>
          <dgm:chPref val="1"/>
        </dgm:presLayoutVars>
      </dgm:prSet>
      <dgm:spPr/>
    </dgm:pt>
    <dgm:pt modelId="{EDE17422-14A6-4A5A-B8FD-9EBE5AA8D46E}" type="pres">
      <dgm:prSet presAssocID="{93351184-7080-4B87-8FC5-699F9CFD08EA}" presName="sibTrans" presStyleLbl="sibTrans2D1" presStyleIdx="0" presStyleCnt="0"/>
      <dgm:spPr/>
    </dgm:pt>
    <dgm:pt modelId="{3FEB14DC-21B4-4C02-9956-B9EED77C22D5}" type="pres">
      <dgm:prSet presAssocID="{F0FA338B-548E-40FA-8E29-AB7419927703}" presName="compNode" presStyleCnt="0"/>
      <dgm:spPr/>
    </dgm:pt>
    <dgm:pt modelId="{B9E3C4E7-0081-4FF1-8EE2-0D982958C7F5}" type="pres">
      <dgm:prSet presAssocID="{F0FA338B-548E-40FA-8E29-AB7419927703}" presName="iconBgRect" presStyleLbl="bgShp" presStyleIdx="4" presStyleCnt="5"/>
      <dgm:spPr/>
    </dgm:pt>
    <dgm:pt modelId="{8F57DDB8-FBAA-4A5D-BF10-CCFE9A0E9592}" type="pres">
      <dgm:prSet presAssocID="{F0FA338B-548E-40FA-8E29-AB741992770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BAAED-9748-4C56-B143-4038714B0D31}" type="pres">
      <dgm:prSet presAssocID="{F0FA338B-548E-40FA-8E29-AB7419927703}" presName="spaceRect" presStyleCnt="0"/>
      <dgm:spPr/>
    </dgm:pt>
    <dgm:pt modelId="{685F53B4-E647-4568-98D9-C97D7B79B035}" type="pres">
      <dgm:prSet presAssocID="{F0FA338B-548E-40FA-8E29-AB741992770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ADEC80B-89E7-40B5-8AC8-BAEC0D6DF737}" srcId="{74F4D7ED-02B6-4C4D-B998-C13D2542DB52}" destId="{6F1F2C04-4E5C-4591-BDDB-9F8BBC5EC049}" srcOrd="2" destOrd="0" parTransId="{DFC35F2B-E603-4713-BF23-774BE9960C67}" sibTransId="{3F79D303-6036-48D3-8022-0E91169E926C}"/>
    <dgm:cxn modelId="{1286F72C-3348-4553-A754-09ACB2DD4AA4}" type="presOf" srcId="{6F1F2C04-4E5C-4591-BDDB-9F8BBC5EC049}" destId="{96F1A719-94A2-4EA0-8537-AD6F1909F78C}" srcOrd="0" destOrd="0" presId="urn:microsoft.com/office/officeart/2018/2/layout/IconCircleList"/>
    <dgm:cxn modelId="{8E92BF34-48E0-424E-AD77-49AE6D1EF083}" srcId="{74F4D7ED-02B6-4C4D-B998-C13D2542DB52}" destId="{93D87B1C-A11C-4F1E-889A-A1B80D32D1A4}" srcOrd="0" destOrd="0" parTransId="{63A45894-A88E-47C6-9B81-46BA422765B4}" sibTransId="{7D6B937A-D4E4-440C-8DE2-99DDD05EBF90}"/>
    <dgm:cxn modelId="{35FA6B42-D97A-4D5A-8916-2FC9BDD83EB7}" type="presOf" srcId="{74F4D7ED-02B6-4C4D-B998-C13D2542DB52}" destId="{F6520C34-5707-46AC-92C3-69B2AB1CB723}" srcOrd="0" destOrd="0" presId="urn:microsoft.com/office/officeart/2018/2/layout/IconCircleList"/>
    <dgm:cxn modelId="{68BE7263-F35A-4886-82C8-95CA44B2E220}" type="presOf" srcId="{51203A01-9DC6-4DBB-9509-EC209DC9F967}" destId="{76FFB260-B75A-4622-B7FC-28CF5C50B8BB}" srcOrd="0" destOrd="0" presId="urn:microsoft.com/office/officeart/2018/2/layout/IconCircleList"/>
    <dgm:cxn modelId="{A65CAF68-C94D-4A0D-85CC-3AA41A2D4B19}" srcId="{74F4D7ED-02B6-4C4D-B998-C13D2542DB52}" destId="{E9E3FEB0-6746-4BB5-87A3-1FEC4E04F502}" srcOrd="3" destOrd="0" parTransId="{CC80AB4A-1EBE-47EE-8FC1-7FCAB8AC227B}" sibTransId="{93351184-7080-4B87-8FC5-699F9CFD08EA}"/>
    <dgm:cxn modelId="{6A261849-DD2D-47C4-A1F2-FBCD63AD278C}" type="presOf" srcId="{A9AB25D5-FD35-4C1D-981C-A86315522979}" destId="{4E481437-FE4E-4E87-B5A5-A58684D4BA98}" srcOrd="0" destOrd="0" presId="urn:microsoft.com/office/officeart/2018/2/layout/IconCircleList"/>
    <dgm:cxn modelId="{C3BA974A-3CEE-493A-A6BE-7F761945ED6E}" type="presOf" srcId="{7D6B937A-D4E4-440C-8DE2-99DDD05EBF90}" destId="{C4544271-9910-42CB-9676-663C3EA8755F}" srcOrd="0" destOrd="0" presId="urn:microsoft.com/office/officeart/2018/2/layout/IconCircleList"/>
    <dgm:cxn modelId="{D2AC6A51-8315-4E1A-BAB0-2C8F41242BD3}" type="presOf" srcId="{3F79D303-6036-48D3-8022-0E91169E926C}" destId="{5F37DB41-73EB-4BF5-AB10-B95F4462E0D5}" srcOrd="0" destOrd="0" presId="urn:microsoft.com/office/officeart/2018/2/layout/IconCircleList"/>
    <dgm:cxn modelId="{2FA3B0A3-29DD-4B3A-8696-7AB2BF655CF8}" srcId="{74F4D7ED-02B6-4C4D-B998-C13D2542DB52}" destId="{F0FA338B-548E-40FA-8E29-AB7419927703}" srcOrd="4" destOrd="0" parTransId="{726879F5-DC29-46E1-912F-8678B1A462DA}" sibTransId="{F29CF300-BF64-4F26-841A-858E83A3B216}"/>
    <dgm:cxn modelId="{F2E289B0-0627-4709-9813-6C33B71A82FC}" type="presOf" srcId="{93D87B1C-A11C-4F1E-889A-A1B80D32D1A4}" destId="{E38AFF34-DC2D-44D3-A343-3B4F85236D1B}" srcOrd="0" destOrd="0" presId="urn:microsoft.com/office/officeart/2018/2/layout/IconCircleList"/>
    <dgm:cxn modelId="{18D5F6C7-7C6A-41B1-854A-9984CC6492A5}" type="presOf" srcId="{93351184-7080-4B87-8FC5-699F9CFD08EA}" destId="{EDE17422-14A6-4A5A-B8FD-9EBE5AA8D46E}" srcOrd="0" destOrd="0" presId="urn:microsoft.com/office/officeart/2018/2/layout/IconCircleList"/>
    <dgm:cxn modelId="{4E65D5CE-55BD-4029-A3BE-03848615FC1E}" srcId="{74F4D7ED-02B6-4C4D-B998-C13D2542DB52}" destId="{A9AB25D5-FD35-4C1D-981C-A86315522979}" srcOrd="1" destOrd="0" parTransId="{CB9F2211-9024-42C3-8DF7-29AA20A8D50E}" sibTransId="{51203A01-9DC6-4DBB-9509-EC209DC9F967}"/>
    <dgm:cxn modelId="{2BDC2FE5-50CC-483B-8C2A-E8E3F3C7F7FA}" type="presOf" srcId="{F0FA338B-548E-40FA-8E29-AB7419927703}" destId="{685F53B4-E647-4568-98D9-C97D7B79B035}" srcOrd="0" destOrd="0" presId="urn:microsoft.com/office/officeart/2018/2/layout/IconCircleList"/>
    <dgm:cxn modelId="{9EDACDED-B4D5-4CD8-8196-D3BDC4B303A0}" type="presOf" srcId="{E9E3FEB0-6746-4BB5-87A3-1FEC4E04F502}" destId="{00FBFE57-00B0-46F9-A8CC-3ADF1E7894DC}" srcOrd="0" destOrd="0" presId="urn:microsoft.com/office/officeart/2018/2/layout/IconCircleList"/>
    <dgm:cxn modelId="{7AEF08BD-8A5B-4E2A-8B6A-FAECEB24D437}" type="presParOf" srcId="{F6520C34-5707-46AC-92C3-69B2AB1CB723}" destId="{7E6AC17D-9ACA-4D86-9C52-8227E5D89FFD}" srcOrd="0" destOrd="0" presId="urn:microsoft.com/office/officeart/2018/2/layout/IconCircleList"/>
    <dgm:cxn modelId="{52D0D0C5-567D-4224-ABC7-EBA35D749D6B}" type="presParOf" srcId="{7E6AC17D-9ACA-4D86-9C52-8227E5D89FFD}" destId="{25E42B82-B195-47F3-AB0D-2847165EDA2E}" srcOrd="0" destOrd="0" presId="urn:microsoft.com/office/officeart/2018/2/layout/IconCircleList"/>
    <dgm:cxn modelId="{ACBEB88C-7712-4290-99F0-9CFFA22A855E}" type="presParOf" srcId="{25E42B82-B195-47F3-AB0D-2847165EDA2E}" destId="{C77BC9D6-A6D9-4F11-9F3D-9DB24E317058}" srcOrd="0" destOrd="0" presId="urn:microsoft.com/office/officeart/2018/2/layout/IconCircleList"/>
    <dgm:cxn modelId="{9C6B5272-E519-4C85-A352-59F4EE745E27}" type="presParOf" srcId="{25E42B82-B195-47F3-AB0D-2847165EDA2E}" destId="{FEBCE39F-F375-4B70-A10B-E615015643E3}" srcOrd="1" destOrd="0" presId="urn:microsoft.com/office/officeart/2018/2/layout/IconCircleList"/>
    <dgm:cxn modelId="{26780377-DE41-4365-AAEE-24C129194F5C}" type="presParOf" srcId="{25E42B82-B195-47F3-AB0D-2847165EDA2E}" destId="{9C3627E6-3841-44B1-B633-12D1C92A915A}" srcOrd="2" destOrd="0" presId="urn:microsoft.com/office/officeart/2018/2/layout/IconCircleList"/>
    <dgm:cxn modelId="{6E94BC78-C186-4031-B41F-3922B70E350A}" type="presParOf" srcId="{25E42B82-B195-47F3-AB0D-2847165EDA2E}" destId="{E38AFF34-DC2D-44D3-A343-3B4F85236D1B}" srcOrd="3" destOrd="0" presId="urn:microsoft.com/office/officeart/2018/2/layout/IconCircleList"/>
    <dgm:cxn modelId="{5A0F7C13-B6DB-4B3D-8DC6-CB3F88B86554}" type="presParOf" srcId="{7E6AC17D-9ACA-4D86-9C52-8227E5D89FFD}" destId="{C4544271-9910-42CB-9676-663C3EA8755F}" srcOrd="1" destOrd="0" presId="urn:microsoft.com/office/officeart/2018/2/layout/IconCircleList"/>
    <dgm:cxn modelId="{8FA91053-38AB-4556-9BC7-E4559C75EC0C}" type="presParOf" srcId="{7E6AC17D-9ACA-4D86-9C52-8227E5D89FFD}" destId="{83E432E5-2D06-405E-9C3D-436AD7654A03}" srcOrd="2" destOrd="0" presId="urn:microsoft.com/office/officeart/2018/2/layout/IconCircleList"/>
    <dgm:cxn modelId="{27D9B366-E587-4DA9-91E4-7ACB895A4B2D}" type="presParOf" srcId="{83E432E5-2D06-405E-9C3D-436AD7654A03}" destId="{2237B918-99D7-4DF2-8383-9744ACEB1C93}" srcOrd="0" destOrd="0" presId="urn:microsoft.com/office/officeart/2018/2/layout/IconCircleList"/>
    <dgm:cxn modelId="{0631E300-C560-4AFD-A28A-44E2D60D3E94}" type="presParOf" srcId="{83E432E5-2D06-405E-9C3D-436AD7654A03}" destId="{11797331-A758-449F-94D4-3F041A544CF3}" srcOrd="1" destOrd="0" presId="urn:microsoft.com/office/officeart/2018/2/layout/IconCircleList"/>
    <dgm:cxn modelId="{90B8EE2F-CA28-4BA4-B7E8-AAC020D343A1}" type="presParOf" srcId="{83E432E5-2D06-405E-9C3D-436AD7654A03}" destId="{73746F61-7991-4035-899A-F4C4EED63F36}" srcOrd="2" destOrd="0" presId="urn:microsoft.com/office/officeart/2018/2/layout/IconCircleList"/>
    <dgm:cxn modelId="{E0D44BF1-F60E-40D8-A76E-DCEBB6F18528}" type="presParOf" srcId="{83E432E5-2D06-405E-9C3D-436AD7654A03}" destId="{4E481437-FE4E-4E87-B5A5-A58684D4BA98}" srcOrd="3" destOrd="0" presId="urn:microsoft.com/office/officeart/2018/2/layout/IconCircleList"/>
    <dgm:cxn modelId="{A4DA2D55-2643-44EF-B4DA-922B39D2BB7C}" type="presParOf" srcId="{7E6AC17D-9ACA-4D86-9C52-8227E5D89FFD}" destId="{76FFB260-B75A-4622-B7FC-28CF5C50B8BB}" srcOrd="3" destOrd="0" presId="urn:microsoft.com/office/officeart/2018/2/layout/IconCircleList"/>
    <dgm:cxn modelId="{F9CBC580-EC8F-4BBD-BFDE-3E1C24199432}" type="presParOf" srcId="{7E6AC17D-9ACA-4D86-9C52-8227E5D89FFD}" destId="{63BC5CA1-05D2-445D-B4CB-A7D65ECC2066}" srcOrd="4" destOrd="0" presId="urn:microsoft.com/office/officeart/2018/2/layout/IconCircleList"/>
    <dgm:cxn modelId="{268A53B5-A379-4F22-B655-51C03E1F9400}" type="presParOf" srcId="{63BC5CA1-05D2-445D-B4CB-A7D65ECC2066}" destId="{BF82E9C7-D1A6-417F-A1DC-3F27DCFB5FDA}" srcOrd="0" destOrd="0" presId="urn:microsoft.com/office/officeart/2018/2/layout/IconCircleList"/>
    <dgm:cxn modelId="{F071612C-994A-46A1-AA93-5C93BE0EFE22}" type="presParOf" srcId="{63BC5CA1-05D2-445D-B4CB-A7D65ECC2066}" destId="{E068A9D0-C038-40AE-A1F6-9D87D9F679F4}" srcOrd="1" destOrd="0" presId="urn:microsoft.com/office/officeart/2018/2/layout/IconCircleList"/>
    <dgm:cxn modelId="{DC674EEC-A31E-4652-B6F0-F338E93821B2}" type="presParOf" srcId="{63BC5CA1-05D2-445D-B4CB-A7D65ECC2066}" destId="{00040154-BC2C-4078-A890-4336970D3ADE}" srcOrd="2" destOrd="0" presId="urn:microsoft.com/office/officeart/2018/2/layout/IconCircleList"/>
    <dgm:cxn modelId="{7C06648A-1A41-4FC0-8397-1858F76595C2}" type="presParOf" srcId="{63BC5CA1-05D2-445D-B4CB-A7D65ECC2066}" destId="{96F1A719-94A2-4EA0-8537-AD6F1909F78C}" srcOrd="3" destOrd="0" presId="urn:microsoft.com/office/officeart/2018/2/layout/IconCircleList"/>
    <dgm:cxn modelId="{684884EE-D03E-4E92-B7DB-37D8DDF9B3F0}" type="presParOf" srcId="{7E6AC17D-9ACA-4D86-9C52-8227E5D89FFD}" destId="{5F37DB41-73EB-4BF5-AB10-B95F4462E0D5}" srcOrd="5" destOrd="0" presId="urn:microsoft.com/office/officeart/2018/2/layout/IconCircleList"/>
    <dgm:cxn modelId="{A8B2B506-165D-4DC1-A023-2F1508B69035}" type="presParOf" srcId="{7E6AC17D-9ACA-4D86-9C52-8227E5D89FFD}" destId="{3CC2D0B4-C9A9-413E-A3B6-1B0C832AE524}" srcOrd="6" destOrd="0" presId="urn:microsoft.com/office/officeart/2018/2/layout/IconCircleList"/>
    <dgm:cxn modelId="{EE2EC200-0803-439E-8722-1A3A8C7BB805}" type="presParOf" srcId="{3CC2D0B4-C9A9-413E-A3B6-1B0C832AE524}" destId="{C64F96BC-2DFC-45A7-8937-E1D698087EBB}" srcOrd="0" destOrd="0" presId="urn:microsoft.com/office/officeart/2018/2/layout/IconCircleList"/>
    <dgm:cxn modelId="{967553DB-A881-40DD-909C-F8267C46546B}" type="presParOf" srcId="{3CC2D0B4-C9A9-413E-A3B6-1B0C832AE524}" destId="{452011CB-DC31-4A45-AFDB-B3E175737F6E}" srcOrd="1" destOrd="0" presId="urn:microsoft.com/office/officeart/2018/2/layout/IconCircleList"/>
    <dgm:cxn modelId="{6EAAF29C-B864-49E4-9CA4-C86447FB0F79}" type="presParOf" srcId="{3CC2D0B4-C9A9-413E-A3B6-1B0C832AE524}" destId="{88AA5F53-B7F0-4742-86E4-FFDE1C9C543E}" srcOrd="2" destOrd="0" presId="urn:microsoft.com/office/officeart/2018/2/layout/IconCircleList"/>
    <dgm:cxn modelId="{04E1EAC4-E661-48B5-A70B-EFD1E4C40BD2}" type="presParOf" srcId="{3CC2D0B4-C9A9-413E-A3B6-1B0C832AE524}" destId="{00FBFE57-00B0-46F9-A8CC-3ADF1E7894DC}" srcOrd="3" destOrd="0" presId="urn:microsoft.com/office/officeart/2018/2/layout/IconCircleList"/>
    <dgm:cxn modelId="{B890AADD-2BF4-4927-B1B1-583CB784768C}" type="presParOf" srcId="{7E6AC17D-9ACA-4D86-9C52-8227E5D89FFD}" destId="{EDE17422-14A6-4A5A-B8FD-9EBE5AA8D46E}" srcOrd="7" destOrd="0" presId="urn:microsoft.com/office/officeart/2018/2/layout/IconCircleList"/>
    <dgm:cxn modelId="{47199404-5BDF-430D-A507-A5940E240AA9}" type="presParOf" srcId="{7E6AC17D-9ACA-4D86-9C52-8227E5D89FFD}" destId="{3FEB14DC-21B4-4C02-9956-B9EED77C22D5}" srcOrd="8" destOrd="0" presId="urn:microsoft.com/office/officeart/2018/2/layout/IconCircleList"/>
    <dgm:cxn modelId="{5683E9D0-30F1-4DBD-A2C5-48D0549831CC}" type="presParOf" srcId="{3FEB14DC-21B4-4C02-9956-B9EED77C22D5}" destId="{B9E3C4E7-0081-4FF1-8EE2-0D982958C7F5}" srcOrd="0" destOrd="0" presId="urn:microsoft.com/office/officeart/2018/2/layout/IconCircleList"/>
    <dgm:cxn modelId="{656227BB-573D-443F-B595-02BEA39AAA3E}" type="presParOf" srcId="{3FEB14DC-21B4-4C02-9956-B9EED77C22D5}" destId="{8F57DDB8-FBAA-4A5D-BF10-CCFE9A0E9592}" srcOrd="1" destOrd="0" presId="urn:microsoft.com/office/officeart/2018/2/layout/IconCircleList"/>
    <dgm:cxn modelId="{B7BDFF25-40FB-4C2F-B6A6-3077B5750282}" type="presParOf" srcId="{3FEB14DC-21B4-4C02-9956-B9EED77C22D5}" destId="{B9FBAAED-9748-4C56-B143-4038714B0D31}" srcOrd="2" destOrd="0" presId="urn:microsoft.com/office/officeart/2018/2/layout/IconCircleList"/>
    <dgm:cxn modelId="{964EA246-86C1-462F-9E7A-1B2383765289}" type="presParOf" srcId="{3FEB14DC-21B4-4C02-9956-B9EED77C22D5}" destId="{685F53B4-E647-4568-98D9-C97D7B79B03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A7B6A8-74F7-4B87-8A5A-ACC8A1FF9FC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0E38C5B-973A-4846-AD7E-7BDE17AFA8A4}">
      <dgm:prSet/>
      <dgm:spPr/>
      <dgm:t>
        <a:bodyPr/>
        <a:lstStyle/>
        <a:p>
          <a:pPr>
            <a:defRPr cap="all"/>
          </a:pPr>
          <a:r>
            <a:rPr lang="en-US"/>
            <a:t>Choosing a domain</a:t>
          </a:r>
        </a:p>
      </dgm:t>
    </dgm:pt>
    <dgm:pt modelId="{E6A5CB6F-576A-4C26-A4C6-9A0B26C1B6EA}" type="parTrans" cxnId="{7EA02E42-C501-45CD-BC91-087431B993C4}">
      <dgm:prSet/>
      <dgm:spPr/>
      <dgm:t>
        <a:bodyPr/>
        <a:lstStyle/>
        <a:p>
          <a:endParaRPr lang="en-US"/>
        </a:p>
      </dgm:t>
    </dgm:pt>
    <dgm:pt modelId="{2C93E4CB-DE30-4137-AC70-1BEC0D27A7D8}" type="sibTrans" cxnId="{7EA02E42-C501-45CD-BC91-087431B993C4}">
      <dgm:prSet/>
      <dgm:spPr/>
      <dgm:t>
        <a:bodyPr/>
        <a:lstStyle/>
        <a:p>
          <a:endParaRPr lang="en-US"/>
        </a:p>
      </dgm:t>
    </dgm:pt>
    <dgm:pt modelId="{80E376D1-87AA-4FB7-9127-D8DAFF4A6678}">
      <dgm:prSet/>
      <dgm:spPr/>
      <dgm:t>
        <a:bodyPr/>
        <a:lstStyle/>
        <a:p>
          <a:pPr>
            <a:defRPr cap="all"/>
          </a:pPr>
          <a:r>
            <a:rPr lang="en-US"/>
            <a:t>Certificate</a:t>
          </a:r>
        </a:p>
      </dgm:t>
    </dgm:pt>
    <dgm:pt modelId="{70BEA4E4-B7F5-4F33-AF77-69377045AFE4}" type="parTrans" cxnId="{30D51314-DFFC-4133-9AFE-1651F8F8F91E}">
      <dgm:prSet/>
      <dgm:spPr/>
      <dgm:t>
        <a:bodyPr/>
        <a:lstStyle/>
        <a:p>
          <a:endParaRPr lang="en-US"/>
        </a:p>
      </dgm:t>
    </dgm:pt>
    <dgm:pt modelId="{19FDBE01-C421-4592-B965-D970FA993078}" type="sibTrans" cxnId="{30D51314-DFFC-4133-9AFE-1651F8F8F91E}">
      <dgm:prSet/>
      <dgm:spPr/>
      <dgm:t>
        <a:bodyPr/>
        <a:lstStyle/>
        <a:p>
          <a:endParaRPr lang="en-US"/>
        </a:p>
      </dgm:t>
    </dgm:pt>
    <dgm:pt modelId="{D350795D-CA31-4B44-950A-BCD457174694}">
      <dgm:prSet/>
      <dgm:spPr/>
      <dgm:t>
        <a:bodyPr/>
        <a:lstStyle/>
        <a:p>
          <a:pPr>
            <a:defRPr cap="all"/>
          </a:pPr>
          <a:r>
            <a:rPr lang="en-US"/>
            <a:t>Assigning Users</a:t>
          </a:r>
        </a:p>
      </dgm:t>
    </dgm:pt>
    <dgm:pt modelId="{81671ADE-9140-4E9E-876F-F4BC28125C25}" type="parTrans" cxnId="{1756DE42-B60F-471B-8FC1-CF5DD2D408F5}">
      <dgm:prSet/>
      <dgm:spPr/>
      <dgm:t>
        <a:bodyPr/>
        <a:lstStyle/>
        <a:p>
          <a:endParaRPr lang="en-US"/>
        </a:p>
      </dgm:t>
    </dgm:pt>
    <dgm:pt modelId="{4D3B55ED-32F8-476D-9A26-4B016AE23D22}" type="sibTrans" cxnId="{1756DE42-B60F-471B-8FC1-CF5DD2D408F5}">
      <dgm:prSet/>
      <dgm:spPr/>
      <dgm:t>
        <a:bodyPr/>
        <a:lstStyle/>
        <a:p>
          <a:endParaRPr lang="en-US"/>
        </a:p>
      </dgm:t>
    </dgm:pt>
    <dgm:pt modelId="{0926906B-6057-4932-8B66-93575DA72DF7}">
      <dgm:prSet/>
      <dgm:spPr/>
      <dgm:t>
        <a:bodyPr/>
        <a:lstStyle/>
        <a:p>
          <a:pPr>
            <a:defRPr cap="all"/>
          </a:pPr>
          <a:r>
            <a:rPr lang="en-US"/>
            <a:t>Conditional Access</a:t>
          </a:r>
        </a:p>
      </dgm:t>
    </dgm:pt>
    <dgm:pt modelId="{3562478C-8EA3-4DFD-A0AE-96C002CBD7DC}" type="parTrans" cxnId="{131DEC09-186D-47BC-ADB0-447EC51B7197}">
      <dgm:prSet/>
      <dgm:spPr/>
      <dgm:t>
        <a:bodyPr/>
        <a:lstStyle/>
        <a:p>
          <a:endParaRPr lang="en-US"/>
        </a:p>
      </dgm:t>
    </dgm:pt>
    <dgm:pt modelId="{BEBF5B93-4312-4BFC-B878-EF9360335D91}" type="sibTrans" cxnId="{131DEC09-186D-47BC-ADB0-447EC51B7197}">
      <dgm:prSet/>
      <dgm:spPr/>
      <dgm:t>
        <a:bodyPr/>
        <a:lstStyle/>
        <a:p>
          <a:endParaRPr lang="en-US"/>
        </a:p>
      </dgm:t>
    </dgm:pt>
    <dgm:pt modelId="{521DF417-0A09-402F-878A-ADE43B0C2D68}" type="pres">
      <dgm:prSet presAssocID="{5FA7B6A8-74F7-4B87-8A5A-ACC8A1FF9FCB}" presName="root" presStyleCnt="0">
        <dgm:presLayoutVars>
          <dgm:dir/>
          <dgm:resizeHandles val="exact"/>
        </dgm:presLayoutVars>
      </dgm:prSet>
      <dgm:spPr/>
    </dgm:pt>
    <dgm:pt modelId="{DDF37B33-CAA2-47B0-B50E-DF18BF1A6219}" type="pres">
      <dgm:prSet presAssocID="{D0E38C5B-973A-4846-AD7E-7BDE17AFA8A4}" presName="compNode" presStyleCnt="0"/>
      <dgm:spPr/>
    </dgm:pt>
    <dgm:pt modelId="{FA3269AF-5D48-4E33-A637-E86B31C9C9A5}" type="pres">
      <dgm:prSet presAssocID="{D0E38C5B-973A-4846-AD7E-7BDE17AFA8A4}" presName="iconBgRect" presStyleLbl="bgShp" presStyleIdx="0" presStyleCnt="4"/>
      <dgm:spPr/>
    </dgm:pt>
    <dgm:pt modelId="{FEF8A3A9-F13F-4756-B466-AE2C70B8BA04}" type="pres">
      <dgm:prSet presAssocID="{D0E38C5B-973A-4846-AD7E-7BDE17AFA8A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5A3FA28-4E26-4EAA-878E-FF74BFB5F075}" type="pres">
      <dgm:prSet presAssocID="{D0E38C5B-973A-4846-AD7E-7BDE17AFA8A4}" presName="spaceRect" presStyleCnt="0"/>
      <dgm:spPr/>
    </dgm:pt>
    <dgm:pt modelId="{0A864901-1FA8-4E8B-B6A8-D0AA299D09D7}" type="pres">
      <dgm:prSet presAssocID="{D0E38C5B-973A-4846-AD7E-7BDE17AFA8A4}" presName="textRect" presStyleLbl="revTx" presStyleIdx="0" presStyleCnt="4">
        <dgm:presLayoutVars>
          <dgm:chMax val="1"/>
          <dgm:chPref val="1"/>
        </dgm:presLayoutVars>
      </dgm:prSet>
      <dgm:spPr/>
    </dgm:pt>
    <dgm:pt modelId="{25E2A7B8-EB22-4F51-96D4-5DC11ADA036B}" type="pres">
      <dgm:prSet presAssocID="{2C93E4CB-DE30-4137-AC70-1BEC0D27A7D8}" presName="sibTrans" presStyleCnt="0"/>
      <dgm:spPr/>
    </dgm:pt>
    <dgm:pt modelId="{74BB5C35-447A-47B8-9C9E-C244F8287D45}" type="pres">
      <dgm:prSet presAssocID="{80E376D1-87AA-4FB7-9127-D8DAFF4A6678}" presName="compNode" presStyleCnt="0"/>
      <dgm:spPr/>
    </dgm:pt>
    <dgm:pt modelId="{2EF1E569-AD64-4351-B280-AE1CF3638AF5}" type="pres">
      <dgm:prSet presAssocID="{80E376D1-87AA-4FB7-9127-D8DAFF4A6678}" presName="iconBgRect" presStyleLbl="bgShp" presStyleIdx="1" presStyleCnt="4"/>
      <dgm:spPr/>
    </dgm:pt>
    <dgm:pt modelId="{779BECE4-DBA9-44EA-8E56-D5DAA85CA94C}" type="pres">
      <dgm:prSet presAssocID="{80E376D1-87AA-4FB7-9127-D8DAFF4A66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"/>
        </a:ext>
      </dgm:extLst>
    </dgm:pt>
    <dgm:pt modelId="{6E712A09-AE8C-4B61-A646-3A7F023B8057}" type="pres">
      <dgm:prSet presAssocID="{80E376D1-87AA-4FB7-9127-D8DAFF4A6678}" presName="spaceRect" presStyleCnt="0"/>
      <dgm:spPr/>
    </dgm:pt>
    <dgm:pt modelId="{93517C61-5AF4-4213-BB4B-B6F1273EB13B}" type="pres">
      <dgm:prSet presAssocID="{80E376D1-87AA-4FB7-9127-D8DAFF4A6678}" presName="textRect" presStyleLbl="revTx" presStyleIdx="1" presStyleCnt="4">
        <dgm:presLayoutVars>
          <dgm:chMax val="1"/>
          <dgm:chPref val="1"/>
        </dgm:presLayoutVars>
      </dgm:prSet>
      <dgm:spPr/>
    </dgm:pt>
    <dgm:pt modelId="{757AFAF5-F8A2-47B7-9F50-099AE267083D}" type="pres">
      <dgm:prSet presAssocID="{19FDBE01-C421-4592-B965-D970FA993078}" presName="sibTrans" presStyleCnt="0"/>
      <dgm:spPr/>
    </dgm:pt>
    <dgm:pt modelId="{1117B4AC-7747-4DD0-95A5-AB903F437503}" type="pres">
      <dgm:prSet presAssocID="{D350795D-CA31-4B44-950A-BCD457174694}" presName="compNode" presStyleCnt="0"/>
      <dgm:spPr/>
    </dgm:pt>
    <dgm:pt modelId="{B04CBD61-7B04-4925-A02A-04F280B4B8D8}" type="pres">
      <dgm:prSet presAssocID="{D350795D-CA31-4B44-950A-BCD457174694}" presName="iconBgRect" presStyleLbl="bgShp" presStyleIdx="2" presStyleCnt="4"/>
      <dgm:spPr/>
    </dgm:pt>
    <dgm:pt modelId="{D795A235-DCFE-471D-A694-113A8283075E}" type="pres">
      <dgm:prSet presAssocID="{D350795D-CA31-4B44-950A-BCD45717469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05158EE-040C-42F5-9E3C-CBA6DB9CF1D9}" type="pres">
      <dgm:prSet presAssocID="{D350795D-CA31-4B44-950A-BCD457174694}" presName="spaceRect" presStyleCnt="0"/>
      <dgm:spPr/>
    </dgm:pt>
    <dgm:pt modelId="{65C0EA54-E83D-4303-89E7-7284318A3563}" type="pres">
      <dgm:prSet presAssocID="{D350795D-CA31-4B44-950A-BCD457174694}" presName="textRect" presStyleLbl="revTx" presStyleIdx="2" presStyleCnt="4">
        <dgm:presLayoutVars>
          <dgm:chMax val="1"/>
          <dgm:chPref val="1"/>
        </dgm:presLayoutVars>
      </dgm:prSet>
      <dgm:spPr/>
    </dgm:pt>
    <dgm:pt modelId="{0DE0EAB2-096E-4B83-9736-730EEAE4E12E}" type="pres">
      <dgm:prSet presAssocID="{4D3B55ED-32F8-476D-9A26-4B016AE23D22}" presName="sibTrans" presStyleCnt="0"/>
      <dgm:spPr/>
    </dgm:pt>
    <dgm:pt modelId="{80D23260-A4C5-4612-97A6-B1DFB2CAE4EE}" type="pres">
      <dgm:prSet presAssocID="{0926906B-6057-4932-8B66-93575DA72DF7}" presName="compNode" presStyleCnt="0"/>
      <dgm:spPr/>
    </dgm:pt>
    <dgm:pt modelId="{65A72194-4AC3-4726-A1E5-03303876172A}" type="pres">
      <dgm:prSet presAssocID="{0926906B-6057-4932-8B66-93575DA72DF7}" presName="iconBgRect" presStyleLbl="bgShp" presStyleIdx="3" presStyleCnt="4"/>
      <dgm:spPr/>
    </dgm:pt>
    <dgm:pt modelId="{B501C8FA-28BC-4164-843A-E67C53EA0A1E}" type="pres">
      <dgm:prSet presAssocID="{0926906B-6057-4932-8B66-93575DA72DF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16AD45A-EB6A-4F87-AD5E-0AEFCB469009}" type="pres">
      <dgm:prSet presAssocID="{0926906B-6057-4932-8B66-93575DA72DF7}" presName="spaceRect" presStyleCnt="0"/>
      <dgm:spPr/>
    </dgm:pt>
    <dgm:pt modelId="{E6AD789A-5324-40F4-AD3D-3AF90875B3E8}" type="pres">
      <dgm:prSet presAssocID="{0926906B-6057-4932-8B66-93575DA72DF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31DEC09-186D-47BC-ADB0-447EC51B7197}" srcId="{5FA7B6A8-74F7-4B87-8A5A-ACC8A1FF9FCB}" destId="{0926906B-6057-4932-8B66-93575DA72DF7}" srcOrd="3" destOrd="0" parTransId="{3562478C-8EA3-4DFD-A0AE-96C002CBD7DC}" sibTransId="{BEBF5B93-4312-4BFC-B878-EF9360335D91}"/>
    <dgm:cxn modelId="{30D51314-DFFC-4133-9AFE-1651F8F8F91E}" srcId="{5FA7B6A8-74F7-4B87-8A5A-ACC8A1FF9FCB}" destId="{80E376D1-87AA-4FB7-9127-D8DAFF4A6678}" srcOrd="1" destOrd="0" parTransId="{70BEA4E4-B7F5-4F33-AF77-69377045AFE4}" sibTransId="{19FDBE01-C421-4592-B965-D970FA993078}"/>
    <dgm:cxn modelId="{505F432E-AB8C-4BDB-AFAA-681EE7A4A8E9}" type="presOf" srcId="{80E376D1-87AA-4FB7-9127-D8DAFF4A6678}" destId="{93517C61-5AF4-4213-BB4B-B6F1273EB13B}" srcOrd="0" destOrd="0" presId="urn:microsoft.com/office/officeart/2018/5/layout/IconCircleLabelList"/>
    <dgm:cxn modelId="{7EA02E42-C501-45CD-BC91-087431B993C4}" srcId="{5FA7B6A8-74F7-4B87-8A5A-ACC8A1FF9FCB}" destId="{D0E38C5B-973A-4846-AD7E-7BDE17AFA8A4}" srcOrd="0" destOrd="0" parTransId="{E6A5CB6F-576A-4C26-A4C6-9A0B26C1B6EA}" sibTransId="{2C93E4CB-DE30-4137-AC70-1BEC0D27A7D8}"/>
    <dgm:cxn modelId="{1756DE42-B60F-471B-8FC1-CF5DD2D408F5}" srcId="{5FA7B6A8-74F7-4B87-8A5A-ACC8A1FF9FCB}" destId="{D350795D-CA31-4B44-950A-BCD457174694}" srcOrd="2" destOrd="0" parTransId="{81671ADE-9140-4E9E-876F-F4BC28125C25}" sibTransId="{4D3B55ED-32F8-476D-9A26-4B016AE23D22}"/>
    <dgm:cxn modelId="{4310716D-9CFB-447C-AD51-AFC521F72FA3}" type="presOf" srcId="{0926906B-6057-4932-8B66-93575DA72DF7}" destId="{E6AD789A-5324-40F4-AD3D-3AF90875B3E8}" srcOrd="0" destOrd="0" presId="urn:microsoft.com/office/officeart/2018/5/layout/IconCircleLabelList"/>
    <dgm:cxn modelId="{FB1EFD56-13C5-40FB-BBBD-667E8FB1CA7F}" type="presOf" srcId="{D350795D-CA31-4B44-950A-BCD457174694}" destId="{65C0EA54-E83D-4303-89E7-7284318A3563}" srcOrd="0" destOrd="0" presId="urn:microsoft.com/office/officeart/2018/5/layout/IconCircleLabelList"/>
    <dgm:cxn modelId="{0D087383-2B56-4732-A295-C346AADF90A1}" type="presOf" srcId="{5FA7B6A8-74F7-4B87-8A5A-ACC8A1FF9FCB}" destId="{521DF417-0A09-402F-878A-ADE43B0C2D68}" srcOrd="0" destOrd="0" presId="urn:microsoft.com/office/officeart/2018/5/layout/IconCircleLabelList"/>
    <dgm:cxn modelId="{84492CAE-6C38-472E-AF11-5C7ED0920E7C}" type="presOf" srcId="{D0E38C5B-973A-4846-AD7E-7BDE17AFA8A4}" destId="{0A864901-1FA8-4E8B-B6A8-D0AA299D09D7}" srcOrd="0" destOrd="0" presId="urn:microsoft.com/office/officeart/2018/5/layout/IconCircleLabelList"/>
    <dgm:cxn modelId="{D82BE0E3-F779-44C7-8FF2-E2B9B10AB338}" type="presParOf" srcId="{521DF417-0A09-402F-878A-ADE43B0C2D68}" destId="{DDF37B33-CAA2-47B0-B50E-DF18BF1A6219}" srcOrd="0" destOrd="0" presId="urn:microsoft.com/office/officeart/2018/5/layout/IconCircleLabelList"/>
    <dgm:cxn modelId="{27A535C7-AC61-41E9-8FF0-CAF3136771FF}" type="presParOf" srcId="{DDF37B33-CAA2-47B0-B50E-DF18BF1A6219}" destId="{FA3269AF-5D48-4E33-A637-E86B31C9C9A5}" srcOrd="0" destOrd="0" presId="urn:microsoft.com/office/officeart/2018/5/layout/IconCircleLabelList"/>
    <dgm:cxn modelId="{FE18373B-FF50-43EF-A663-6925DDAA0F52}" type="presParOf" srcId="{DDF37B33-CAA2-47B0-B50E-DF18BF1A6219}" destId="{FEF8A3A9-F13F-4756-B466-AE2C70B8BA04}" srcOrd="1" destOrd="0" presId="urn:microsoft.com/office/officeart/2018/5/layout/IconCircleLabelList"/>
    <dgm:cxn modelId="{8F18D4F1-04C2-41D6-AB28-5BBC81C27545}" type="presParOf" srcId="{DDF37B33-CAA2-47B0-B50E-DF18BF1A6219}" destId="{75A3FA28-4E26-4EAA-878E-FF74BFB5F075}" srcOrd="2" destOrd="0" presId="urn:microsoft.com/office/officeart/2018/5/layout/IconCircleLabelList"/>
    <dgm:cxn modelId="{41FF5D22-E8D6-46A2-8EA3-C60AC77BABB9}" type="presParOf" srcId="{DDF37B33-CAA2-47B0-B50E-DF18BF1A6219}" destId="{0A864901-1FA8-4E8B-B6A8-D0AA299D09D7}" srcOrd="3" destOrd="0" presId="urn:microsoft.com/office/officeart/2018/5/layout/IconCircleLabelList"/>
    <dgm:cxn modelId="{B381C6CC-B263-47F1-9C65-D7E46AF24779}" type="presParOf" srcId="{521DF417-0A09-402F-878A-ADE43B0C2D68}" destId="{25E2A7B8-EB22-4F51-96D4-5DC11ADA036B}" srcOrd="1" destOrd="0" presId="urn:microsoft.com/office/officeart/2018/5/layout/IconCircleLabelList"/>
    <dgm:cxn modelId="{29D11F39-5686-48F2-9BC2-08EE1ADF1127}" type="presParOf" srcId="{521DF417-0A09-402F-878A-ADE43B0C2D68}" destId="{74BB5C35-447A-47B8-9C9E-C244F8287D45}" srcOrd="2" destOrd="0" presId="urn:microsoft.com/office/officeart/2018/5/layout/IconCircleLabelList"/>
    <dgm:cxn modelId="{2D6B2D0E-179A-40C2-B160-D370CA9885F6}" type="presParOf" srcId="{74BB5C35-447A-47B8-9C9E-C244F8287D45}" destId="{2EF1E569-AD64-4351-B280-AE1CF3638AF5}" srcOrd="0" destOrd="0" presId="urn:microsoft.com/office/officeart/2018/5/layout/IconCircleLabelList"/>
    <dgm:cxn modelId="{13E819C5-FAA1-4526-9837-43E6A009C7AB}" type="presParOf" srcId="{74BB5C35-447A-47B8-9C9E-C244F8287D45}" destId="{779BECE4-DBA9-44EA-8E56-D5DAA85CA94C}" srcOrd="1" destOrd="0" presId="urn:microsoft.com/office/officeart/2018/5/layout/IconCircleLabelList"/>
    <dgm:cxn modelId="{2D8CBB86-4DEB-43D9-8572-FEE67F676E21}" type="presParOf" srcId="{74BB5C35-447A-47B8-9C9E-C244F8287D45}" destId="{6E712A09-AE8C-4B61-A646-3A7F023B8057}" srcOrd="2" destOrd="0" presId="urn:microsoft.com/office/officeart/2018/5/layout/IconCircleLabelList"/>
    <dgm:cxn modelId="{7CE97898-030F-44BF-B154-FB07FA73E715}" type="presParOf" srcId="{74BB5C35-447A-47B8-9C9E-C244F8287D45}" destId="{93517C61-5AF4-4213-BB4B-B6F1273EB13B}" srcOrd="3" destOrd="0" presId="urn:microsoft.com/office/officeart/2018/5/layout/IconCircleLabelList"/>
    <dgm:cxn modelId="{D8A98C4E-95DE-456A-A47B-4638DE43F512}" type="presParOf" srcId="{521DF417-0A09-402F-878A-ADE43B0C2D68}" destId="{757AFAF5-F8A2-47B7-9F50-099AE267083D}" srcOrd="3" destOrd="0" presId="urn:microsoft.com/office/officeart/2018/5/layout/IconCircleLabelList"/>
    <dgm:cxn modelId="{A8F2383C-945F-4FFD-BA38-50EC2590C517}" type="presParOf" srcId="{521DF417-0A09-402F-878A-ADE43B0C2D68}" destId="{1117B4AC-7747-4DD0-95A5-AB903F437503}" srcOrd="4" destOrd="0" presId="urn:microsoft.com/office/officeart/2018/5/layout/IconCircleLabelList"/>
    <dgm:cxn modelId="{D5859597-0322-443C-8BD8-F930A3778E5D}" type="presParOf" srcId="{1117B4AC-7747-4DD0-95A5-AB903F437503}" destId="{B04CBD61-7B04-4925-A02A-04F280B4B8D8}" srcOrd="0" destOrd="0" presId="urn:microsoft.com/office/officeart/2018/5/layout/IconCircleLabelList"/>
    <dgm:cxn modelId="{A30BF3E9-BBC7-44C9-9832-550C9CDD2A60}" type="presParOf" srcId="{1117B4AC-7747-4DD0-95A5-AB903F437503}" destId="{D795A235-DCFE-471D-A694-113A8283075E}" srcOrd="1" destOrd="0" presId="urn:microsoft.com/office/officeart/2018/5/layout/IconCircleLabelList"/>
    <dgm:cxn modelId="{0043BFFA-C1A1-410E-82C4-F6278C0C8A24}" type="presParOf" srcId="{1117B4AC-7747-4DD0-95A5-AB903F437503}" destId="{105158EE-040C-42F5-9E3C-CBA6DB9CF1D9}" srcOrd="2" destOrd="0" presId="urn:microsoft.com/office/officeart/2018/5/layout/IconCircleLabelList"/>
    <dgm:cxn modelId="{53DB758D-8FD6-4CEB-A67B-6C6369CC7B49}" type="presParOf" srcId="{1117B4AC-7747-4DD0-95A5-AB903F437503}" destId="{65C0EA54-E83D-4303-89E7-7284318A3563}" srcOrd="3" destOrd="0" presId="urn:microsoft.com/office/officeart/2018/5/layout/IconCircleLabelList"/>
    <dgm:cxn modelId="{4C3256B4-C846-453E-8008-EE5DE1AAD654}" type="presParOf" srcId="{521DF417-0A09-402F-878A-ADE43B0C2D68}" destId="{0DE0EAB2-096E-4B83-9736-730EEAE4E12E}" srcOrd="5" destOrd="0" presId="urn:microsoft.com/office/officeart/2018/5/layout/IconCircleLabelList"/>
    <dgm:cxn modelId="{BF5A622F-C7DE-4088-8949-7A6BA30C7C20}" type="presParOf" srcId="{521DF417-0A09-402F-878A-ADE43B0C2D68}" destId="{80D23260-A4C5-4612-97A6-B1DFB2CAE4EE}" srcOrd="6" destOrd="0" presId="urn:microsoft.com/office/officeart/2018/5/layout/IconCircleLabelList"/>
    <dgm:cxn modelId="{17EC5242-9DE1-44C2-858B-0B16812B0814}" type="presParOf" srcId="{80D23260-A4C5-4612-97A6-B1DFB2CAE4EE}" destId="{65A72194-4AC3-4726-A1E5-03303876172A}" srcOrd="0" destOrd="0" presId="urn:microsoft.com/office/officeart/2018/5/layout/IconCircleLabelList"/>
    <dgm:cxn modelId="{7E2F7002-6D1B-45A1-9196-38704BFF18C6}" type="presParOf" srcId="{80D23260-A4C5-4612-97A6-B1DFB2CAE4EE}" destId="{B501C8FA-28BC-4164-843A-E67C53EA0A1E}" srcOrd="1" destOrd="0" presId="urn:microsoft.com/office/officeart/2018/5/layout/IconCircleLabelList"/>
    <dgm:cxn modelId="{B82B8953-1384-48FB-BE4A-53EF694413DA}" type="presParOf" srcId="{80D23260-A4C5-4612-97A6-B1DFB2CAE4EE}" destId="{B16AD45A-EB6A-4F87-AD5E-0AEFCB469009}" srcOrd="2" destOrd="0" presId="urn:microsoft.com/office/officeart/2018/5/layout/IconCircleLabelList"/>
    <dgm:cxn modelId="{DF55B14E-E52F-4072-BFF9-5101816C7A50}" type="presParOf" srcId="{80D23260-A4C5-4612-97A6-B1DFB2CAE4EE}" destId="{E6AD789A-5324-40F4-AD3D-3AF90875B3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16B191-C8F0-4046-86D9-CF4CA59B5974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545099FF-9CC8-4EC7-BFC2-0B5A693521D1}">
      <dgm:prSet phldrT="[Text]"/>
      <dgm:spPr/>
      <dgm:t>
        <a:bodyPr/>
        <a:lstStyle/>
        <a:p>
          <a:r>
            <a:rPr lang="en-US" dirty="0"/>
            <a:t>Silent install</a:t>
          </a:r>
        </a:p>
      </dgm:t>
    </dgm:pt>
    <dgm:pt modelId="{C755C42C-41BE-4C12-8B49-83F2E74CCFD8}" type="parTrans" cxnId="{287D261B-70C5-4A96-9C19-4F9BC9061AA2}">
      <dgm:prSet/>
      <dgm:spPr/>
      <dgm:t>
        <a:bodyPr/>
        <a:lstStyle/>
        <a:p>
          <a:endParaRPr lang="en-US"/>
        </a:p>
      </dgm:t>
    </dgm:pt>
    <dgm:pt modelId="{6A410BED-958D-4E2E-BC21-E58009F5D65D}" type="sibTrans" cxnId="{287D261B-70C5-4A96-9C19-4F9BC9061AA2}">
      <dgm:prSet/>
      <dgm:spPr/>
      <dgm:t>
        <a:bodyPr/>
        <a:lstStyle/>
        <a:p>
          <a:endParaRPr lang="en-US"/>
        </a:p>
      </dgm:t>
    </dgm:pt>
    <dgm:pt modelId="{40CE3B5D-F285-4EE3-841B-A4583DC2C663}">
      <dgm:prSet phldrT="[Text]"/>
      <dgm:spPr/>
      <dgm:t>
        <a:bodyPr/>
        <a:lstStyle/>
        <a:p>
          <a:r>
            <a:rPr lang="en-US" dirty="0"/>
            <a:t>Register Connector</a:t>
          </a:r>
        </a:p>
      </dgm:t>
    </dgm:pt>
    <dgm:pt modelId="{8A233319-1AFD-4AAC-A9B0-67A73F678BF4}" type="parTrans" cxnId="{A219A4DE-39C2-4939-8439-95017C582702}">
      <dgm:prSet/>
      <dgm:spPr/>
      <dgm:t>
        <a:bodyPr/>
        <a:lstStyle/>
        <a:p>
          <a:endParaRPr lang="en-US"/>
        </a:p>
      </dgm:t>
    </dgm:pt>
    <dgm:pt modelId="{485FA39B-3F0C-4EB1-89F1-CFEDC21AE6A9}" type="sibTrans" cxnId="{A219A4DE-39C2-4939-8439-95017C582702}">
      <dgm:prSet/>
      <dgm:spPr/>
      <dgm:t>
        <a:bodyPr/>
        <a:lstStyle/>
        <a:p>
          <a:endParaRPr lang="en-US"/>
        </a:p>
      </dgm:t>
    </dgm:pt>
    <dgm:pt modelId="{1A46D4BF-4DC4-4D9A-8748-1027434015A7}">
      <dgm:prSet phldrT="[Text]"/>
      <dgm:spPr/>
      <dgm:t>
        <a:bodyPr/>
        <a:lstStyle/>
        <a:p>
          <a:r>
            <a:rPr lang="en-US" dirty="0"/>
            <a:t>Create Token</a:t>
          </a:r>
        </a:p>
      </dgm:t>
    </dgm:pt>
    <dgm:pt modelId="{9606F9D7-F5F2-4674-8D93-8FBF24965D91}" type="parTrans" cxnId="{AB6EB737-38C2-4AF4-9A59-5E1822832649}">
      <dgm:prSet/>
      <dgm:spPr/>
      <dgm:t>
        <a:bodyPr/>
        <a:lstStyle/>
        <a:p>
          <a:endParaRPr lang="en-US"/>
        </a:p>
      </dgm:t>
    </dgm:pt>
    <dgm:pt modelId="{9E3A61A9-B793-4631-A7A0-056E448503B7}" type="sibTrans" cxnId="{AB6EB737-38C2-4AF4-9A59-5E1822832649}">
      <dgm:prSet/>
      <dgm:spPr/>
      <dgm:t>
        <a:bodyPr/>
        <a:lstStyle/>
        <a:p>
          <a:endParaRPr lang="en-US"/>
        </a:p>
      </dgm:t>
    </dgm:pt>
    <dgm:pt modelId="{37A5044C-54E8-4D41-BA63-494756E23794}" type="pres">
      <dgm:prSet presAssocID="{8816B191-C8F0-4046-86D9-CF4CA59B5974}" presName="Name0" presStyleCnt="0">
        <dgm:presLayoutVars>
          <dgm:dir/>
          <dgm:resizeHandles val="exact"/>
        </dgm:presLayoutVars>
      </dgm:prSet>
      <dgm:spPr/>
    </dgm:pt>
    <dgm:pt modelId="{48624F8D-E743-443B-9746-C838BC1C813A}" type="pres">
      <dgm:prSet presAssocID="{545099FF-9CC8-4EC7-BFC2-0B5A693521D1}" presName="node" presStyleLbl="node1" presStyleIdx="0" presStyleCnt="3">
        <dgm:presLayoutVars>
          <dgm:bulletEnabled val="1"/>
        </dgm:presLayoutVars>
      </dgm:prSet>
      <dgm:spPr/>
    </dgm:pt>
    <dgm:pt modelId="{CEF16898-F90C-4FD6-A9F5-45C158ECBF2A}" type="pres">
      <dgm:prSet presAssocID="{6A410BED-958D-4E2E-BC21-E58009F5D65D}" presName="sibTrans" presStyleLbl="sibTrans2D1" presStyleIdx="0" presStyleCnt="2"/>
      <dgm:spPr/>
    </dgm:pt>
    <dgm:pt modelId="{760D0FDF-1F74-47A9-A827-8D54B548089F}" type="pres">
      <dgm:prSet presAssocID="{6A410BED-958D-4E2E-BC21-E58009F5D65D}" presName="connectorText" presStyleLbl="sibTrans2D1" presStyleIdx="0" presStyleCnt="2"/>
      <dgm:spPr/>
    </dgm:pt>
    <dgm:pt modelId="{C83CB44D-8F5E-4B5F-A050-602F75571C46}" type="pres">
      <dgm:prSet presAssocID="{1A46D4BF-4DC4-4D9A-8748-1027434015A7}" presName="node" presStyleLbl="node1" presStyleIdx="1" presStyleCnt="3">
        <dgm:presLayoutVars>
          <dgm:bulletEnabled val="1"/>
        </dgm:presLayoutVars>
      </dgm:prSet>
      <dgm:spPr/>
    </dgm:pt>
    <dgm:pt modelId="{EABD28F3-F578-4D16-B1CF-0DDA048A7A86}" type="pres">
      <dgm:prSet presAssocID="{9E3A61A9-B793-4631-A7A0-056E448503B7}" presName="sibTrans" presStyleLbl="sibTrans2D1" presStyleIdx="1" presStyleCnt="2"/>
      <dgm:spPr/>
    </dgm:pt>
    <dgm:pt modelId="{FBA77939-51D8-4BC4-91AE-9DF7A90AC1CA}" type="pres">
      <dgm:prSet presAssocID="{9E3A61A9-B793-4631-A7A0-056E448503B7}" presName="connectorText" presStyleLbl="sibTrans2D1" presStyleIdx="1" presStyleCnt="2"/>
      <dgm:spPr/>
    </dgm:pt>
    <dgm:pt modelId="{567C7C2D-A6D8-416E-87AF-8CEFB8DAB202}" type="pres">
      <dgm:prSet presAssocID="{40CE3B5D-F285-4EE3-841B-A4583DC2C663}" presName="node" presStyleLbl="node1" presStyleIdx="2" presStyleCnt="3">
        <dgm:presLayoutVars>
          <dgm:bulletEnabled val="1"/>
        </dgm:presLayoutVars>
      </dgm:prSet>
      <dgm:spPr/>
    </dgm:pt>
  </dgm:ptLst>
  <dgm:cxnLst>
    <dgm:cxn modelId="{287D261B-70C5-4A96-9C19-4F9BC9061AA2}" srcId="{8816B191-C8F0-4046-86D9-CF4CA59B5974}" destId="{545099FF-9CC8-4EC7-BFC2-0B5A693521D1}" srcOrd="0" destOrd="0" parTransId="{C755C42C-41BE-4C12-8B49-83F2E74CCFD8}" sibTransId="{6A410BED-958D-4E2E-BC21-E58009F5D65D}"/>
    <dgm:cxn modelId="{47C4D623-B585-42DB-9B76-3486410CA33C}" type="presOf" srcId="{9E3A61A9-B793-4631-A7A0-056E448503B7}" destId="{FBA77939-51D8-4BC4-91AE-9DF7A90AC1CA}" srcOrd="1" destOrd="0" presId="urn:microsoft.com/office/officeart/2005/8/layout/process1"/>
    <dgm:cxn modelId="{AB6EB737-38C2-4AF4-9A59-5E1822832649}" srcId="{8816B191-C8F0-4046-86D9-CF4CA59B5974}" destId="{1A46D4BF-4DC4-4D9A-8748-1027434015A7}" srcOrd="1" destOrd="0" parTransId="{9606F9D7-F5F2-4674-8D93-8FBF24965D91}" sibTransId="{9E3A61A9-B793-4631-A7A0-056E448503B7}"/>
    <dgm:cxn modelId="{10FBC26A-5C13-4668-B6EC-322B83DE0ADD}" type="presOf" srcId="{40CE3B5D-F285-4EE3-841B-A4583DC2C663}" destId="{567C7C2D-A6D8-416E-87AF-8CEFB8DAB202}" srcOrd="0" destOrd="0" presId="urn:microsoft.com/office/officeart/2005/8/layout/process1"/>
    <dgm:cxn modelId="{8FD63153-D13C-482F-8D00-E22502113D3D}" type="presOf" srcId="{1A46D4BF-4DC4-4D9A-8748-1027434015A7}" destId="{C83CB44D-8F5E-4B5F-A050-602F75571C46}" srcOrd="0" destOrd="0" presId="urn:microsoft.com/office/officeart/2005/8/layout/process1"/>
    <dgm:cxn modelId="{1F1BCC8F-F3D8-4235-B06A-26AB83594297}" type="presOf" srcId="{545099FF-9CC8-4EC7-BFC2-0B5A693521D1}" destId="{48624F8D-E743-443B-9746-C838BC1C813A}" srcOrd="0" destOrd="0" presId="urn:microsoft.com/office/officeart/2005/8/layout/process1"/>
    <dgm:cxn modelId="{385D92B2-AFEF-4D0D-82AA-A598FF20A539}" type="presOf" srcId="{9E3A61A9-B793-4631-A7A0-056E448503B7}" destId="{EABD28F3-F578-4D16-B1CF-0DDA048A7A86}" srcOrd="0" destOrd="0" presId="urn:microsoft.com/office/officeart/2005/8/layout/process1"/>
    <dgm:cxn modelId="{641554C3-0DEE-447C-A41C-C4779B641F38}" type="presOf" srcId="{6A410BED-958D-4E2E-BC21-E58009F5D65D}" destId="{CEF16898-F90C-4FD6-A9F5-45C158ECBF2A}" srcOrd="0" destOrd="0" presId="urn:microsoft.com/office/officeart/2005/8/layout/process1"/>
    <dgm:cxn modelId="{A219A4DE-39C2-4939-8439-95017C582702}" srcId="{8816B191-C8F0-4046-86D9-CF4CA59B5974}" destId="{40CE3B5D-F285-4EE3-841B-A4583DC2C663}" srcOrd="2" destOrd="0" parTransId="{8A233319-1AFD-4AAC-A9B0-67A73F678BF4}" sibTransId="{485FA39B-3F0C-4EB1-89F1-CFEDC21AE6A9}"/>
    <dgm:cxn modelId="{38D4FCE1-251E-43CC-B930-ED9041AD0B3D}" type="presOf" srcId="{8816B191-C8F0-4046-86D9-CF4CA59B5974}" destId="{37A5044C-54E8-4D41-BA63-494756E23794}" srcOrd="0" destOrd="0" presId="urn:microsoft.com/office/officeart/2005/8/layout/process1"/>
    <dgm:cxn modelId="{FAC192E2-C4AE-464D-BA99-D57B6E0B350C}" type="presOf" srcId="{6A410BED-958D-4E2E-BC21-E58009F5D65D}" destId="{760D0FDF-1F74-47A9-A827-8D54B548089F}" srcOrd="1" destOrd="0" presId="urn:microsoft.com/office/officeart/2005/8/layout/process1"/>
    <dgm:cxn modelId="{427BE19E-76DB-4984-B9B2-81B362AABC7D}" type="presParOf" srcId="{37A5044C-54E8-4D41-BA63-494756E23794}" destId="{48624F8D-E743-443B-9746-C838BC1C813A}" srcOrd="0" destOrd="0" presId="urn:microsoft.com/office/officeart/2005/8/layout/process1"/>
    <dgm:cxn modelId="{E0C643B0-8241-4C4F-B1B1-5F6A622C9AC3}" type="presParOf" srcId="{37A5044C-54E8-4D41-BA63-494756E23794}" destId="{CEF16898-F90C-4FD6-A9F5-45C158ECBF2A}" srcOrd="1" destOrd="0" presId="urn:microsoft.com/office/officeart/2005/8/layout/process1"/>
    <dgm:cxn modelId="{E02C318D-20B4-40FB-B1A2-E188652D6CF2}" type="presParOf" srcId="{CEF16898-F90C-4FD6-A9F5-45C158ECBF2A}" destId="{760D0FDF-1F74-47A9-A827-8D54B548089F}" srcOrd="0" destOrd="0" presId="urn:microsoft.com/office/officeart/2005/8/layout/process1"/>
    <dgm:cxn modelId="{BA9C9A25-0BDB-4383-8A07-58C40A724FC8}" type="presParOf" srcId="{37A5044C-54E8-4D41-BA63-494756E23794}" destId="{C83CB44D-8F5E-4B5F-A050-602F75571C46}" srcOrd="2" destOrd="0" presId="urn:microsoft.com/office/officeart/2005/8/layout/process1"/>
    <dgm:cxn modelId="{7536BABE-B647-4A4D-BCB7-924BE3CE4DCB}" type="presParOf" srcId="{37A5044C-54E8-4D41-BA63-494756E23794}" destId="{EABD28F3-F578-4D16-B1CF-0DDA048A7A86}" srcOrd="3" destOrd="0" presId="urn:microsoft.com/office/officeart/2005/8/layout/process1"/>
    <dgm:cxn modelId="{0DCC74E8-11FC-4606-8BA1-97E1ECD441E0}" type="presParOf" srcId="{EABD28F3-F578-4D16-B1CF-0DDA048A7A86}" destId="{FBA77939-51D8-4BC4-91AE-9DF7A90AC1CA}" srcOrd="0" destOrd="0" presId="urn:microsoft.com/office/officeart/2005/8/layout/process1"/>
    <dgm:cxn modelId="{9972406E-E5FA-433B-9BDA-380CB5D44CEC}" type="presParOf" srcId="{37A5044C-54E8-4D41-BA63-494756E23794}" destId="{567C7C2D-A6D8-416E-87AF-8CEFB8DAB2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16B191-C8F0-4046-86D9-CF4CA59B5974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545099FF-9CC8-4EC7-BFC2-0B5A693521D1}">
      <dgm:prSet phldrT="[Text]"/>
      <dgm:spPr/>
      <dgm:t>
        <a:bodyPr/>
        <a:lstStyle/>
        <a:p>
          <a:r>
            <a:rPr lang="en-US" dirty="0"/>
            <a:t>Silent install</a:t>
          </a:r>
        </a:p>
      </dgm:t>
    </dgm:pt>
    <dgm:pt modelId="{C755C42C-41BE-4C12-8B49-83F2E74CCFD8}" type="parTrans" cxnId="{287D261B-70C5-4A96-9C19-4F9BC9061AA2}">
      <dgm:prSet/>
      <dgm:spPr/>
      <dgm:t>
        <a:bodyPr/>
        <a:lstStyle/>
        <a:p>
          <a:endParaRPr lang="en-US"/>
        </a:p>
      </dgm:t>
    </dgm:pt>
    <dgm:pt modelId="{6A410BED-958D-4E2E-BC21-E58009F5D65D}" type="sibTrans" cxnId="{287D261B-70C5-4A96-9C19-4F9BC9061AA2}">
      <dgm:prSet/>
      <dgm:spPr/>
      <dgm:t>
        <a:bodyPr/>
        <a:lstStyle/>
        <a:p>
          <a:endParaRPr lang="en-US"/>
        </a:p>
      </dgm:t>
    </dgm:pt>
    <dgm:pt modelId="{40CE3B5D-F285-4EE3-841B-A4583DC2C663}">
      <dgm:prSet phldrT="[Text]"/>
      <dgm:spPr/>
      <dgm:t>
        <a:bodyPr/>
        <a:lstStyle/>
        <a:p>
          <a:r>
            <a:rPr lang="en-US" dirty="0"/>
            <a:t>Register Connector</a:t>
          </a:r>
        </a:p>
      </dgm:t>
    </dgm:pt>
    <dgm:pt modelId="{8A233319-1AFD-4AAC-A9B0-67A73F678BF4}" type="parTrans" cxnId="{A219A4DE-39C2-4939-8439-95017C582702}">
      <dgm:prSet/>
      <dgm:spPr/>
      <dgm:t>
        <a:bodyPr/>
        <a:lstStyle/>
        <a:p>
          <a:endParaRPr lang="en-US"/>
        </a:p>
      </dgm:t>
    </dgm:pt>
    <dgm:pt modelId="{485FA39B-3F0C-4EB1-89F1-CFEDC21AE6A9}" type="sibTrans" cxnId="{A219A4DE-39C2-4939-8439-95017C582702}">
      <dgm:prSet/>
      <dgm:spPr/>
      <dgm:t>
        <a:bodyPr/>
        <a:lstStyle/>
        <a:p>
          <a:endParaRPr lang="en-US"/>
        </a:p>
      </dgm:t>
    </dgm:pt>
    <dgm:pt modelId="{1A46D4BF-4DC4-4D9A-8748-1027434015A7}">
      <dgm:prSet phldrT="[Text]"/>
      <dgm:spPr/>
      <dgm:t>
        <a:bodyPr/>
        <a:lstStyle/>
        <a:p>
          <a:r>
            <a:rPr lang="en-US" dirty="0"/>
            <a:t>Create Token</a:t>
          </a:r>
        </a:p>
      </dgm:t>
    </dgm:pt>
    <dgm:pt modelId="{9606F9D7-F5F2-4674-8D93-8FBF24965D91}" type="parTrans" cxnId="{AB6EB737-38C2-4AF4-9A59-5E1822832649}">
      <dgm:prSet/>
      <dgm:spPr/>
      <dgm:t>
        <a:bodyPr/>
        <a:lstStyle/>
        <a:p>
          <a:endParaRPr lang="en-US"/>
        </a:p>
      </dgm:t>
    </dgm:pt>
    <dgm:pt modelId="{9E3A61A9-B793-4631-A7A0-056E448503B7}" type="sibTrans" cxnId="{AB6EB737-38C2-4AF4-9A59-5E1822832649}">
      <dgm:prSet/>
      <dgm:spPr/>
      <dgm:t>
        <a:bodyPr/>
        <a:lstStyle/>
        <a:p>
          <a:endParaRPr lang="en-US"/>
        </a:p>
      </dgm:t>
    </dgm:pt>
    <dgm:pt modelId="{37A5044C-54E8-4D41-BA63-494756E23794}" type="pres">
      <dgm:prSet presAssocID="{8816B191-C8F0-4046-86D9-CF4CA59B5974}" presName="Name0" presStyleCnt="0">
        <dgm:presLayoutVars>
          <dgm:dir/>
          <dgm:resizeHandles val="exact"/>
        </dgm:presLayoutVars>
      </dgm:prSet>
      <dgm:spPr/>
    </dgm:pt>
    <dgm:pt modelId="{48624F8D-E743-443B-9746-C838BC1C813A}" type="pres">
      <dgm:prSet presAssocID="{545099FF-9CC8-4EC7-BFC2-0B5A693521D1}" presName="node" presStyleLbl="node1" presStyleIdx="0" presStyleCnt="3">
        <dgm:presLayoutVars>
          <dgm:bulletEnabled val="1"/>
        </dgm:presLayoutVars>
      </dgm:prSet>
      <dgm:spPr/>
    </dgm:pt>
    <dgm:pt modelId="{CEF16898-F90C-4FD6-A9F5-45C158ECBF2A}" type="pres">
      <dgm:prSet presAssocID="{6A410BED-958D-4E2E-BC21-E58009F5D65D}" presName="sibTrans" presStyleLbl="sibTrans2D1" presStyleIdx="0" presStyleCnt="2"/>
      <dgm:spPr/>
    </dgm:pt>
    <dgm:pt modelId="{760D0FDF-1F74-47A9-A827-8D54B548089F}" type="pres">
      <dgm:prSet presAssocID="{6A410BED-958D-4E2E-BC21-E58009F5D65D}" presName="connectorText" presStyleLbl="sibTrans2D1" presStyleIdx="0" presStyleCnt="2"/>
      <dgm:spPr/>
    </dgm:pt>
    <dgm:pt modelId="{C83CB44D-8F5E-4B5F-A050-602F75571C46}" type="pres">
      <dgm:prSet presAssocID="{1A46D4BF-4DC4-4D9A-8748-1027434015A7}" presName="node" presStyleLbl="node1" presStyleIdx="1" presStyleCnt="3">
        <dgm:presLayoutVars>
          <dgm:bulletEnabled val="1"/>
        </dgm:presLayoutVars>
      </dgm:prSet>
      <dgm:spPr/>
    </dgm:pt>
    <dgm:pt modelId="{EABD28F3-F578-4D16-B1CF-0DDA048A7A86}" type="pres">
      <dgm:prSet presAssocID="{9E3A61A9-B793-4631-A7A0-056E448503B7}" presName="sibTrans" presStyleLbl="sibTrans2D1" presStyleIdx="1" presStyleCnt="2"/>
      <dgm:spPr/>
    </dgm:pt>
    <dgm:pt modelId="{FBA77939-51D8-4BC4-91AE-9DF7A90AC1CA}" type="pres">
      <dgm:prSet presAssocID="{9E3A61A9-B793-4631-A7A0-056E448503B7}" presName="connectorText" presStyleLbl="sibTrans2D1" presStyleIdx="1" presStyleCnt="2"/>
      <dgm:spPr/>
    </dgm:pt>
    <dgm:pt modelId="{567C7C2D-A6D8-416E-87AF-8CEFB8DAB202}" type="pres">
      <dgm:prSet presAssocID="{40CE3B5D-F285-4EE3-841B-A4583DC2C663}" presName="node" presStyleLbl="node1" presStyleIdx="2" presStyleCnt="3">
        <dgm:presLayoutVars>
          <dgm:bulletEnabled val="1"/>
        </dgm:presLayoutVars>
      </dgm:prSet>
      <dgm:spPr/>
    </dgm:pt>
  </dgm:ptLst>
  <dgm:cxnLst>
    <dgm:cxn modelId="{287D261B-70C5-4A96-9C19-4F9BC9061AA2}" srcId="{8816B191-C8F0-4046-86D9-CF4CA59B5974}" destId="{545099FF-9CC8-4EC7-BFC2-0B5A693521D1}" srcOrd="0" destOrd="0" parTransId="{C755C42C-41BE-4C12-8B49-83F2E74CCFD8}" sibTransId="{6A410BED-958D-4E2E-BC21-E58009F5D65D}"/>
    <dgm:cxn modelId="{47C4D623-B585-42DB-9B76-3486410CA33C}" type="presOf" srcId="{9E3A61A9-B793-4631-A7A0-056E448503B7}" destId="{FBA77939-51D8-4BC4-91AE-9DF7A90AC1CA}" srcOrd="1" destOrd="0" presId="urn:microsoft.com/office/officeart/2005/8/layout/process1"/>
    <dgm:cxn modelId="{AB6EB737-38C2-4AF4-9A59-5E1822832649}" srcId="{8816B191-C8F0-4046-86D9-CF4CA59B5974}" destId="{1A46D4BF-4DC4-4D9A-8748-1027434015A7}" srcOrd="1" destOrd="0" parTransId="{9606F9D7-F5F2-4674-8D93-8FBF24965D91}" sibTransId="{9E3A61A9-B793-4631-A7A0-056E448503B7}"/>
    <dgm:cxn modelId="{10FBC26A-5C13-4668-B6EC-322B83DE0ADD}" type="presOf" srcId="{40CE3B5D-F285-4EE3-841B-A4583DC2C663}" destId="{567C7C2D-A6D8-416E-87AF-8CEFB8DAB202}" srcOrd="0" destOrd="0" presId="urn:microsoft.com/office/officeart/2005/8/layout/process1"/>
    <dgm:cxn modelId="{8FD63153-D13C-482F-8D00-E22502113D3D}" type="presOf" srcId="{1A46D4BF-4DC4-4D9A-8748-1027434015A7}" destId="{C83CB44D-8F5E-4B5F-A050-602F75571C46}" srcOrd="0" destOrd="0" presId="urn:microsoft.com/office/officeart/2005/8/layout/process1"/>
    <dgm:cxn modelId="{1F1BCC8F-F3D8-4235-B06A-26AB83594297}" type="presOf" srcId="{545099FF-9CC8-4EC7-BFC2-0B5A693521D1}" destId="{48624F8D-E743-443B-9746-C838BC1C813A}" srcOrd="0" destOrd="0" presId="urn:microsoft.com/office/officeart/2005/8/layout/process1"/>
    <dgm:cxn modelId="{385D92B2-AFEF-4D0D-82AA-A598FF20A539}" type="presOf" srcId="{9E3A61A9-B793-4631-A7A0-056E448503B7}" destId="{EABD28F3-F578-4D16-B1CF-0DDA048A7A86}" srcOrd="0" destOrd="0" presId="urn:microsoft.com/office/officeart/2005/8/layout/process1"/>
    <dgm:cxn modelId="{641554C3-0DEE-447C-A41C-C4779B641F38}" type="presOf" srcId="{6A410BED-958D-4E2E-BC21-E58009F5D65D}" destId="{CEF16898-F90C-4FD6-A9F5-45C158ECBF2A}" srcOrd="0" destOrd="0" presId="urn:microsoft.com/office/officeart/2005/8/layout/process1"/>
    <dgm:cxn modelId="{A219A4DE-39C2-4939-8439-95017C582702}" srcId="{8816B191-C8F0-4046-86D9-CF4CA59B5974}" destId="{40CE3B5D-F285-4EE3-841B-A4583DC2C663}" srcOrd="2" destOrd="0" parTransId="{8A233319-1AFD-4AAC-A9B0-67A73F678BF4}" sibTransId="{485FA39B-3F0C-4EB1-89F1-CFEDC21AE6A9}"/>
    <dgm:cxn modelId="{38D4FCE1-251E-43CC-B930-ED9041AD0B3D}" type="presOf" srcId="{8816B191-C8F0-4046-86D9-CF4CA59B5974}" destId="{37A5044C-54E8-4D41-BA63-494756E23794}" srcOrd="0" destOrd="0" presId="urn:microsoft.com/office/officeart/2005/8/layout/process1"/>
    <dgm:cxn modelId="{FAC192E2-C4AE-464D-BA99-D57B6E0B350C}" type="presOf" srcId="{6A410BED-958D-4E2E-BC21-E58009F5D65D}" destId="{760D0FDF-1F74-47A9-A827-8D54B548089F}" srcOrd="1" destOrd="0" presId="urn:microsoft.com/office/officeart/2005/8/layout/process1"/>
    <dgm:cxn modelId="{427BE19E-76DB-4984-B9B2-81B362AABC7D}" type="presParOf" srcId="{37A5044C-54E8-4D41-BA63-494756E23794}" destId="{48624F8D-E743-443B-9746-C838BC1C813A}" srcOrd="0" destOrd="0" presId="urn:microsoft.com/office/officeart/2005/8/layout/process1"/>
    <dgm:cxn modelId="{E0C643B0-8241-4C4F-B1B1-5F6A622C9AC3}" type="presParOf" srcId="{37A5044C-54E8-4D41-BA63-494756E23794}" destId="{CEF16898-F90C-4FD6-A9F5-45C158ECBF2A}" srcOrd="1" destOrd="0" presId="urn:microsoft.com/office/officeart/2005/8/layout/process1"/>
    <dgm:cxn modelId="{E02C318D-20B4-40FB-B1A2-E188652D6CF2}" type="presParOf" srcId="{CEF16898-F90C-4FD6-A9F5-45C158ECBF2A}" destId="{760D0FDF-1F74-47A9-A827-8D54B548089F}" srcOrd="0" destOrd="0" presId="urn:microsoft.com/office/officeart/2005/8/layout/process1"/>
    <dgm:cxn modelId="{BA9C9A25-0BDB-4383-8A07-58C40A724FC8}" type="presParOf" srcId="{37A5044C-54E8-4D41-BA63-494756E23794}" destId="{C83CB44D-8F5E-4B5F-A050-602F75571C46}" srcOrd="2" destOrd="0" presId="urn:microsoft.com/office/officeart/2005/8/layout/process1"/>
    <dgm:cxn modelId="{7536BABE-B647-4A4D-BCB7-924BE3CE4DCB}" type="presParOf" srcId="{37A5044C-54E8-4D41-BA63-494756E23794}" destId="{EABD28F3-F578-4D16-B1CF-0DDA048A7A86}" srcOrd="3" destOrd="0" presId="urn:microsoft.com/office/officeart/2005/8/layout/process1"/>
    <dgm:cxn modelId="{0DCC74E8-11FC-4606-8BA1-97E1ECD441E0}" type="presParOf" srcId="{EABD28F3-F578-4D16-B1CF-0DDA048A7A86}" destId="{FBA77939-51D8-4BC4-91AE-9DF7A90AC1CA}" srcOrd="0" destOrd="0" presId="urn:microsoft.com/office/officeart/2005/8/layout/process1"/>
    <dgm:cxn modelId="{9972406E-E5FA-433B-9BDA-380CB5D44CEC}" type="presParOf" srcId="{37A5044C-54E8-4D41-BA63-494756E23794}" destId="{567C7C2D-A6D8-416E-87AF-8CEFB8DAB20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8D7D8-B9A5-48DF-8CBE-321333D1D424}">
      <dsp:nvSpPr>
        <dsp:cNvPr id="0" name=""/>
        <dsp:cNvSpPr/>
      </dsp:nvSpPr>
      <dsp:spPr>
        <a:xfrm>
          <a:off x="0" y="1172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96ED5-95F9-4D5D-B7B6-7C547DF3D08A}">
      <dsp:nvSpPr>
        <dsp:cNvPr id="0" name=""/>
        <dsp:cNvSpPr/>
      </dsp:nvSpPr>
      <dsp:spPr>
        <a:xfrm>
          <a:off x="151171" y="113614"/>
          <a:ext cx="274856" cy="274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B5B86-C8C2-43B9-8911-792228D082DB}">
      <dsp:nvSpPr>
        <dsp:cNvPr id="0" name=""/>
        <dsp:cNvSpPr/>
      </dsp:nvSpPr>
      <dsp:spPr>
        <a:xfrm>
          <a:off x="577198" y="1172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Simple Connector(s) on-prem</a:t>
          </a:r>
          <a:endParaRPr lang="en-US" sz="1900" kern="1200" dirty="0"/>
        </a:p>
      </dsp:txBody>
      <dsp:txXfrm>
        <a:off x="577198" y="1172"/>
        <a:ext cx="7686930" cy="499739"/>
      </dsp:txXfrm>
    </dsp:sp>
    <dsp:sp modelId="{541519DA-64B4-4F71-BF45-E4E5DE2E6AA8}">
      <dsp:nvSpPr>
        <dsp:cNvPr id="0" name=""/>
        <dsp:cNvSpPr/>
      </dsp:nvSpPr>
      <dsp:spPr>
        <a:xfrm>
          <a:off x="0" y="625846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4E817-B1FD-49AC-A018-97556911D4B6}">
      <dsp:nvSpPr>
        <dsp:cNvPr id="0" name=""/>
        <dsp:cNvSpPr/>
      </dsp:nvSpPr>
      <dsp:spPr>
        <a:xfrm>
          <a:off x="151171" y="738287"/>
          <a:ext cx="274856" cy="274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6494A6-1239-4763-86D3-D53232848F34}">
      <dsp:nvSpPr>
        <dsp:cNvPr id="0" name=""/>
        <dsp:cNvSpPr/>
      </dsp:nvSpPr>
      <dsp:spPr>
        <a:xfrm>
          <a:off x="577198" y="625846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Only connects outbound</a:t>
          </a:r>
          <a:endParaRPr lang="en-US" sz="1900" kern="1200"/>
        </a:p>
      </dsp:txBody>
      <dsp:txXfrm>
        <a:off x="577198" y="625846"/>
        <a:ext cx="7686930" cy="499739"/>
      </dsp:txXfrm>
    </dsp:sp>
    <dsp:sp modelId="{43F9802E-0AB9-4631-82BD-E224D1A068AF}">
      <dsp:nvSpPr>
        <dsp:cNvPr id="0" name=""/>
        <dsp:cNvSpPr/>
      </dsp:nvSpPr>
      <dsp:spPr>
        <a:xfrm>
          <a:off x="0" y="1250520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2489C-7923-4C3D-AEA9-44ECDED6BF16}">
      <dsp:nvSpPr>
        <dsp:cNvPr id="0" name=""/>
        <dsp:cNvSpPr/>
      </dsp:nvSpPr>
      <dsp:spPr>
        <a:xfrm>
          <a:off x="151171" y="1362961"/>
          <a:ext cx="274856" cy="2748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CBD1D7-D44C-4CA1-9810-44DECBE62709}">
      <dsp:nvSpPr>
        <dsp:cNvPr id="0" name=""/>
        <dsp:cNvSpPr/>
      </dsp:nvSpPr>
      <dsp:spPr>
        <a:xfrm>
          <a:off x="577198" y="1250520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 dirty="0"/>
            <a:t>Simple redundancy</a:t>
          </a:r>
          <a:endParaRPr lang="en-US" sz="1900" kern="1200" dirty="0"/>
        </a:p>
      </dsp:txBody>
      <dsp:txXfrm>
        <a:off x="577198" y="1250520"/>
        <a:ext cx="7686930" cy="499739"/>
      </dsp:txXfrm>
    </dsp:sp>
    <dsp:sp modelId="{A02F6E07-3080-419C-9579-BB2AFC1104AF}">
      <dsp:nvSpPr>
        <dsp:cNvPr id="0" name=""/>
        <dsp:cNvSpPr/>
      </dsp:nvSpPr>
      <dsp:spPr>
        <a:xfrm>
          <a:off x="0" y="1875194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097C0-350F-4FD0-BD95-0ED40C8FF87E}">
      <dsp:nvSpPr>
        <dsp:cNvPr id="0" name=""/>
        <dsp:cNvSpPr/>
      </dsp:nvSpPr>
      <dsp:spPr>
        <a:xfrm>
          <a:off x="151171" y="1987635"/>
          <a:ext cx="274856" cy="2748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6C82B-37FB-4849-9634-A1D431AF4912}">
      <dsp:nvSpPr>
        <dsp:cNvPr id="0" name=""/>
        <dsp:cNvSpPr/>
      </dsp:nvSpPr>
      <dsp:spPr>
        <a:xfrm>
          <a:off x="577198" y="1875194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Easy for users</a:t>
          </a:r>
          <a:endParaRPr lang="en-US" sz="1900" kern="1200"/>
        </a:p>
      </dsp:txBody>
      <dsp:txXfrm>
        <a:off x="577198" y="1875194"/>
        <a:ext cx="7686930" cy="499739"/>
      </dsp:txXfrm>
    </dsp:sp>
    <dsp:sp modelId="{6ED93812-F1BA-4E6B-984A-369E22D2B54A}">
      <dsp:nvSpPr>
        <dsp:cNvPr id="0" name=""/>
        <dsp:cNvSpPr/>
      </dsp:nvSpPr>
      <dsp:spPr>
        <a:xfrm>
          <a:off x="0" y="2499868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B3739C-1B37-492A-8E7C-4C6EF0455FC4}">
      <dsp:nvSpPr>
        <dsp:cNvPr id="0" name=""/>
        <dsp:cNvSpPr/>
      </dsp:nvSpPr>
      <dsp:spPr>
        <a:xfrm>
          <a:off x="151171" y="2612309"/>
          <a:ext cx="274856" cy="2748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84008-6207-4960-8EFC-9FF074D10E24}">
      <dsp:nvSpPr>
        <dsp:cNvPr id="0" name=""/>
        <dsp:cNvSpPr/>
      </dsp:nvSpPr>
      <dsp:spPr>
        <a:xfrm>
          <a:off x="577198" y="2499868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Easy to configure</a:t>
          </a:r>
          <a:endParaRPr lang="en-US" sz="1900" kern="1200"/>
        </a:p>
      </dsp:txBody>
      <dsp:txXfrm>
        <a:off x="577198" y="2499868"/>
        <a:ext cx="7686930" cy="499739"/>
      </dsp:txXfrm>
    </dsp:sp>
    <dsp:sp modelId="{82735415-21D3-4341-8B47-0B239D59A2C6}">
      <dsp:nvSpPr>
        <dsp:cNvPr id="0" name=""/>
        <dsp:cNvSpPr/>
      </dsp:nvSpPr>
      <dsp:spPr>
        <a:xfrm>
          <a:off x="0" y="3124542"/>
          <a:ext cx="8264129" cy="49973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4DB4B-7859-4CF5-886E-673997997008}">
      <dsp:nvSpPr>
        <dsp:cNvPr id="0" name=""/>
        <dsp:cNvSpPr/>
      </dsp:nvSpPr>
      <dsp:spPr>
        <a:xfrm>
          <a:off x="151171" y="3236983"/>
          <a:ext cx="274856" cy="2748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ED4F3-7A93-4759-91E9-3E99F0B7EF7D}">
      <dsp:nvSpPr>
        <dsp:cNvPr id="0" name=""/>
        <dsp:cNvSpPr/>
      </dsp:nvSpPr>
      <dsp:spPr>
        <a:xfrm>
          <a:off x="577198" y="3124542"/>
          <a:ext cx="7686930" cy="499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889" tIns="52889" rIns="52889" bIns="5288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baseline="0"/>
            <a:t>HTTP-only</a:t>
          </a:r>
          <a:endParaRPr lang="en-US" sz="1900" kern="1200"/>
        </a:p>
      </dsp:txBody>
      <dsp:txXfrm>
        <a:off x="577198" y="3124542"/>
        <a:ext cx="7686930" cy="4997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4F8D-E743-443B-9746-C838BC1C813A}">
      <dsp:nvSpPr>
        <dsp:cNvPr id="0" name=""/>
        <dsp:cNvSpPr/>
      </dsp:nvSpPr>
      <dsp:spPr>
        <a:xfrm>
          <a:off x="6645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Silent install</a:t>
          </a:r>
        </a:p>
      </dsp:txBody>
      <dsp:txXfrm>
        <a:off x="41549" y="1427152"/>
        <a:ext cx="1916389" cy="1121910"/>
      </dsp:txXfrm>
    </dsp:sp>
    <dsp:sp modelId="{CEF16898-F90C-4FD6-A9F5-45C158ECBF2A}">
      <dsp:nvSpPr>
        <dsp:cNvPr id="0" name=""/>
        <dsp:cNvSpPr/>
      </dsp:nvSpPr>
      <dsp:spPr>
        <a:xfrm>
          <a:off x="2191462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191462" y="1840334"/>
        <a:ext cx="294751" cy="295546"/>
      </dsp:txXfrm>
    </dsp:sp>
    <dsp:sp modelId="{C83CB44D-8F5E-4B5F-A050-602F75571C46}">
      <dsp:nvSpPr>
        <dsp:cNvPr id="0" name=""/>
        <dsp:cNvSpPr/>
      </dsp:nvSpPr>
      <dsp:spPr>
        <a:xfrm>
          <a:off x="2787321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Token</a:t>
          </a:r>
        </a:p>
      </dsp:txBody>
      <dsp:txXfrm>
        <a:off x="2822225" y="1427152"/>
        <a:ext cx="1916389" cy="1121910"/>
      </dsp:txXfrm>
    </dsp:sp>
    <dsp:sp modelId="{EABD28F3-F578-4D16-B1CF-0DDA048A7A86}">
      <dsp:nvSpPr>
        <dsp:cNvPr id="0" name=""/>
        <dsp:cNvSpPr/>
      </dsp:nvSpPr>
      <dsp:spPr>
        <a:xfrm>
          <a:off x="4972138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972138" y="1840334"/>
        <a:ext cx="294751" cy="295546"/>
      </dsp:txXfrm>
    </dsp:sp>
    <dsp:sp modelId="{567C7C2D-A6D8-416E-87AF-8CEFB8DAB202}">
      <dsp:nvSpPr>
        <dsp:cNvPr id="0" name=""/>
        <dsp:cNvSpPr/>
      </dsp:nvSpPr>
      <dsp:spPr>
        <a:xfrm>
          <a:off x="5567997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Register Connector</a:t>
          </a:r>
        </a:p>
      </dsp:txBody>
      <dsp:txXfrm>
        <a:off x="5602901" y="1427152"/>
        <a:ext cx="1916389" cy="11219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4F8D-E743-443B-9746-C838BC1C813A}">
      <dsp:nvSpPr>
        <dsp:cNvPr id="0" name=""/>
        <dsp:cNvSpPr/>
      </dsp:nvSpPr>
      <dsp:spPr>
        <a:xfrm>
          <a:off x="6645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Silent install</a:t>
          </a:r>
        </a:p>
      </dsp:txBody>
      <dsp:txXfrm>
        <a:off x="41549" y="1427152"/>
        <a:ext cx="1916389" cy="1121910"/>
      </dsp:txXfrm>
    </dsp:sp>
    <dsp:sp modelId="{CEF16898-F90C-4FD6-A9F5-45C158ECBF2A}">
      <dsp:nvSpPr>
        <dsp:cNvPr id="0" name=""/>
        <dsp:cNvSpPr/>
      </dsp:nvSpPr>
      <dsp:spPr>
        <a:xfrm>
          <a:off x="2191462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191462" y="1840334"/>
        <a:ext cx="294751" cy="295546"/>
      </dsp:txXfrm>
    </dsp:sp>
    <dsp:sp modelId="{C83CB44D-8F5E-4B5F-A050-602F75571C46}">
      <dsp:nvSpPr>
        <dsp:cNvPr id="0" name=""/>
        <dsp:cNvSpPr/>
      </dsp:nvSpPr>
      <dsp:spPr>
        <a:xfrm>
          <a:off x="2787321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Token</a:t>
          </a:r>
        </a:p>
      </dsp:txBody>
      <dsp:txXfrm>
        <a:off x="2822225" y="1427152"/>
        <a:ext cx="1916389" cy="1121910"/>
      </dsp:txXfrm>
    </dsp:sp>
    <dsp:sp modelId="{EABD28F3-F578-4D16-B1CF-0DDA048A7A86}">
      <dsp:nvSpPr>
        <dsp:cNvPr id="0" name=""/>
        <dsp:cNvSpPr/>
      </dsp:nvSpPr>
      <dsp:spPr>
        <a:xfrm>
          <a:off x="4972138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972138" y="1840334"/>
        <a:ext cx="294751" cy="295546"/>
      </dsp:txXfrm>
    </dsp:sp>
    <dsp:sp modelId="{567C7C2D-A6D8-416E-87AF-8CEFB8DAB202}">
      <dsp:nvSpPr>
        <dsp:cNvPr id="0" name=""/>
        <dsp:cNvSpPr/>
      </dsp:nvSpPr>
      <dsp:spPr>
        <a:xfrm>
          <a:off x="5567997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Register Connector</a:t>
          </a:r>
        </a:p>
      </dsp:txBody>
      <dsp:txXfrm>
        <a:off x="5602901" y="1427152"/>
        <a:ext cx="1916389" cy="11219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1CF02-980E-4428-B05E-193B9E959C6B}">
      <dsp:nvSpPr>
        <dsp:cNvPr id="0" name=""/>
        <dsp:cNvSpPr/>
      </dsp:nvSpPr>
      <dsp:spPr>
        <a:xfrm>
          <a:off x="552314" y="485227"/>
          <a:ext cx="1475437" cy="147543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5A4DE-9DDE-42E3-AA0F-32B995887AF2}">
      <dsp:nvSpPr>
        <dsp:cNvPr id="0" name=""/>
        <dsp:cNvSpPr/>
      </dsp:nvSpPr>
      <dsp:spPr>
        <a:xfrm>
          <a:off x="866752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47A3D-A5A6-48D4-B24F-72D0942DA599}">
      <dsp:nvSpPr>
        <dsp:cNvPr id="0" name=""/>
        <dsp:cNvSpPr/>
      </dsp:nvSpPr>
      <dsp:spPr>
        <a:xfrm>
          <a:off x="80658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Delegation</a:t>
          </a:r>
        </a:p>
      </dsp:txBody>
      <dsp:txXfrm>
        <a:off x="80658" y="2420227"/>
        <a:ext cx="2418750" cy="720000"/>
      </dsp:txXfrm>
    </dsp:sp>
    <dsp:sp modelId="{E56FCECE-3C7E-4281-A232-7A7BF6E65276}">
      <dsp:nvSpPr>
        <dsp:cNvPr id="0" name=""/>
        <dsp:cNvSpPr/>
      </dsp:nvSpPr>
      <dsp:spPr>
        <a:xfrm>
          <a:off x="3394345" y="485227"/>
          <a:ext cx="1475437" cy="147543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095C3-23AA-4B8E-8A47-018029ACEF2D}">
      <dsp:nvSpPr>
        <dsp:cNvPr id="0" name=""/>
        <dsp:cNvSpPr/>
      </dsp:nvSpPr>
      <dsp:spPr>
        <a:xfrm>
          <a:off x="3708783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025B8-AE36-444F-910D-052505A89ECB}">
      <dsp:nvSpPr>
        <dsp:cNvPr id="0" name=""/>
        <dsp:cNvSpPr/>
      </dsp:nvSpPr>
      <dsp:spPr>
        <a:xfrm>
          <a:off x="2922689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Certificates</a:t>
          </a:r>
        </a:p>
      </dsp:txBody>
      <dsp:txXfrm>
        <a:off x="2922689" y="2420227"/>
        <a:ext cx="2418750" cy="720000"/>
      </dsp:txXfrm>
    </dsp:sp>
    <dsp:sp modelId="{9DBB7D36-86F3-4467-8750-ADAEEC099DCC}">
      <dsp:nvSpPr>
        <dsp:cNvPr id="0" name=""/>
        <dsp:cNvSpPr/>
      </dsp:nvSpPr>
      <dsp:spPr>
        <a:xfrm>
          <a:off x="6236377" y="485227"/>
          <a:ext cx="1475437" cy="1475437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DBE21A-7D15-4EAB-A3B8-99B1E0E1EA67}">
      <dsp:nvSpPr>
        <dsp:cNvPr id="0" name=""/>
        <dsp:cNvSpPr/>
      </dsp:nvSpPr>
      <dsp:spPr>
        <a:xfrm>
          <a:off x="6536651" y="663537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8CA567-15B1-4A09-9977-9CAC9AB2A058}">
      <dsp:nvSpPr>
        <dsp:cNvPr id="0" name=""/>
        <dsp:cNvSpPr/>
      </dsp:nvSpPr>
      <dsp:spPr>
        <a:xfrm>
          <a:off x="5764720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Performance Monitoring</a:t>
          </a:r>
        </a:p>
      </dsp:txBody>
      <dsp:txXfrm>
        <a:off x="5764720" y="2420227"/>
        <a:ext cx="2418750" cy="720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78FC57-F857-4F1B-A158-8F9EAFE6FD17}">
      <dsp:nvSpPr>
        <dsp:cNvPr id="0" name=""/>
        <dsp:cNvSpPr/>
      </dsp:nvSpPr>
      <dsp:spPr>
        <a:xfrm>
          <a:off x="733847" y="685"/>
          <a:ext cx="834222" cy="8342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C83A14-595E-4C91-99EB-BCF422BB3ADB}">
      <dsp:nvSpPr>
        <dsp:cNvPr id="0" name=""/>
        <dsp:cNvSpPr/>
      </dsp:nvSpPr>
      <dsp:spPr>
        <a:xfrm>
          <a:off x="911632" y="178471"/>
          <a:ext cx="478652" cy="478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C5CE23-2900-42B9-A43B-B89E55952127}">
      <dsp:nvSpPr>
        <dsp:cNvPr id="0" name=""/>
        <dsp:cNvSpPr/>
      </dsp:nvSpPr>
      <dsp:spPr>
        <a:xfrm>
          <a:off x="467169" y="1094748"/>
          <a:ext cx="1367578" cy="5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Implement</a:t>
          </a:r>
        </a:p>
      </dsp:txBody>
      <dsp:txXfrm>
        <a:off x="467169" y="1094748"/>
        <a:ext cx="1367578" cy="547031"/>
      </dsp:txXfrm>
    </dsp:sp>
    <dsp:sp modelId="{D28D6E02-2192-4199-AADD-91F9BDA05746}">
      <dsp:nvSpPr>
        <dsp:cNvPr id="0" name=""/>
        <dsp:cNvSpPr/>
      </dsp:nvSpPr>
      <dsp:spPr>
        <a:xfrm>
          <a:off x="2340751" y="685"/>
          <a:ext cx="834222" cy="8342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2A52F-4B64-46B2-B3E6-ACC5EA9F9C39}">
      <dsp:nvSpPr>
        <dsp:cNvPr id="0" name=""/>
        <dsp:cNvSpPr/>
      </dsp:nvSpPr>
      <dsp:spPr>
        <a:xfrm>
          <a:off x="2518536" y="178471"/>
          <a:ext cx="478652" cy="478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0E37D-B059-4EDD-B25A-11BB7EE89811}">
      <dsp:nvSpPr>
        <dsp:cNvPr id="0" name=""/>
        <dsp:cNvSpPr/>
      </dsp:nvSpPr>
      <dsp:spPr>
        <a:xfrm>
          <a:off x="2074074" y="1094748"/>
          <a:ext cx="1367578" cy="5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Operate</a:t>
          </a:r>
        </a:p>
      </dsp:txBody>
      <dsp:txXfrm>
        <a:off x="2074074" y="1094748"/>
        <a:ext cx="1367578" cy="547031"/>
      </dsp:txXfrm>
    </dsp:sp>
    <dsp:sp modelId="{DC1603A1-3859-4942-93A0-01C144EFE670}">
      <dsp:nvSpPr>
        <dsp:cNvPr id="0" name=""/>
        <dsp:cNvSpPr/>
      </dsp:nvSpPr>
      <dsp:spPr>
        <a:xfrm>
          <a:off x="1537299" y="1983674"/>
          <a:ext cx="834222" cy="83422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8C40A-395A-47CA-9C1A-67B3084B6C4D}">
      <dsp:nvSpPr>
        <dsp:cNvPr id="0" name=""/>
        <dsp:cNvSpPr/>
      </dsp:nvSpPr>
      <dsp:spPr>
        <a:xfrm>
          <a:off x="1715084" y="2161459"/>
          <a:ext cx="478652" cy="478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538252-711F-4435-A1D6-27D3961F222D}">
      <dsp:nvSpPr>
        <dsp:cNvPr id="0" name=""/>
        <dsp:cNvSpPr/>
      </dsp:nvSpPr>
      <dsp:spPr>
        <a:xfrm>
          <a:off x="1270621" y="3077736"/>
          <a:ext cx="1367578" cy="547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Secure</a:t>
          </a:r>
        </a:p>
      </dsp:txBody>
      <dsp:txXfrm>
        <a:off x="1270621" y="3077736"/>
        <a:ext cx="1367578" cy="5470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D2076-C057-4466-A738-8C7FA9A3F504}">
      <dsp:nvSpPr>
        <dsp:cNvPr id="0" name=""/>
        <dsp:cNvSpPr/>
      </dsp:nvSpPr>
      <dsp:spPr>
        <a:xfrm>
          <a:off x="6995" y="112710"/>
          <a:ext cx="1327608" cy="13276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38AB28-D20E-44CA-9565-685F7DFE9297}">
      <dsp:nvSpPr>
        <dsp:cNvPr id="0" name=""/>
        <dsp:cNvSpPr/>
      </dsp:nvSpPr>
      <dsp:spPr>
        <a:xfrm>
          <a:off x="6995" y="1586520"/>
          <a:ext cx="3793167" cy="568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/>
            <a:t>Pre-authentication in Azure AD</a:t>
          </a:r>
          <a:endParaRPr lang="en-US" sz="1800" kern="1200"/>
        </a:p>
      </dsp:txBody>
      <dsp:txXfrm>
        <a:off x="6995" y="1586520"/>
        <a:ext cx="3793167" cy="568975"/>
      </dsp:txXfrm>
    </dsp:sp>
    <dsp:sp modelId="{9257071C-77AE-4FA0-982C-06123E66E191}">
      <dsp:nvSpPr>
        <dsp:cNvPr id="0" name=""/>
        <dsp:cNvSpPr/>
      </dsp:nvSpPr>
      <dsp:spPr>
        <a:xfrm>
          <a:off x="6995" y="2223496"/>
          <a:ext cx="3793167" cy="128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9DC8F3-FEC2-4E65-BF27-D1994D32EF86}">
      <dsp:nvSpPr>
        <dsp:cNvPr id="0" name=""/>
        <dsp:cNvSpPr/>
      </dsp:nvSpPr>
      <dsp:spPr>
        <a:xfrm>
          <a:off x="4463966" y="112710"/>
          <a:ext cx="1327608" cy="13276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51323-4426-42AC-B1A6-C812151150A8}">
      <dsp:nvSpPr>
        <dsp:cNvPr id="0" name=""/>
        <dsp:cNvSpPr/>
      </dsp:nvSpPr>
      <dsp:spPr>
        <a:xfrm>
          <a:off x="4463966" y="1586520"/>
          <a:ext cx="3793167" cy="568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baseline="0" dirty="0"/>
            <a:t>Choose your authentication protocol:</a:t>
          </a:r>
          <a:endParaRPr lang="en-US" sz="1800" kern="1200" dirty="0"/>
        </a:p>
      </dsp:txBody>
      <dsp:txXfrm>
        <a:off x="4463966" y="1586520"/>
        <a:ext cx="3793167" cy="568975"/>
      </dsp:txXfrm>
    </dsp:sp>
    <dsp:sp modelId="{7B46D11C-BE4D-4859-BC12-ECD8387A5383}">
      <dsp:nvSpPr>
        <dsp:cNvPr id="0" name=""/>
        <dsp:cNvSpPr/>
      </dsp:nvSpPr>
      <dsp:spPr>
        <a:xfrm>
          <a:off x="4463966" y="2223496"/>
          <a:ext cx="3793167" cy="1289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No Authentication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Windows Integrated Auth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SAML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Admin Managed Passwords</a:t>
          </a:r>
          <a:endParaRPr lang="en-US" sz="1300" kern="1200" dirty="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Header-based (with PingAccess)</a:t>
          </a:r>
          <a:endParaRPr lang="en-US" sz="1300" kern="1200"/>
        </a:p>
      </dsp:txBody>
      <dsp:txXfrm>
        <a:off x="4463966" y="2223496"/>
        <a:ext cx="3793167" cy="1289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BC9D6-A6D9-4F11-9F3D-9DB24E317058}">
      <dsp:nvSpPr>
        <dsp:cNvPr id="0" name=""/>
        <dsp:cNvSpPr/>
      </dsp:nvSpPr>
      <dsp:spPr>
        <a:xfrm>
          <a:off x="1242697" y="48849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CE39F-F375-4B70-A10B-E615015643E3}">
      <dsp:nvSpPr>
        <dsp:cNvPr id="0" name=""/>
        <dsp:cNvSpPr/>
      </dsp:nvSpPr>
      <dsp:spPr>
        <a:xfrm>
          <a:off x="1403354" y="209506"/>
          <a:ext cx="443719" cy="443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AFF34-DC2D-44D3-A343-3B4F85236D1B}">
      <dsp:nvSpPr>
        <dsp:cNvPr id="0" name=""/>
        <dsp:cNvSpPr/>
      </dsp:nvSpPr>
      <dsp:spPr>
        <a:xfrm>
          <a:off x="2171666" y="48849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Install</a:t>
          </a:r>
          <a:endParaRPr lang="en-US" sz="2400" kern="1200"/>
        </a:p>
      </dsp:txBody>
      <dsp:txXfrm>
        <a:off x="2171666" y="48849"/>
        <a:ext cx="1803292" cy="765033"/>
      </dsp:txXfrm>
    </dsp:sp>
    <dsp:sp modelId="{2237B918-99D7-4DF2-8383-9744ACEB1C93}">
      <dsp:nvSpPr>
        <dsp:cNvPr id="0" name=""/>
        <dsp:cNvSpPr/>
      </dsp:nvSpPr>
      <dsp:spPr>
        <a:xfrm>
          <a:off x="4289169" y="48849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97331-A758-449F-94D4-3F041A544CF3}">
      <dsp:nvSpPr>
        <dsp:cNvPr id="0" name=""/>
        <dsp:cNvSpPr/>
      </dsp:nvSpPr>
      <dsp:spPr>
        <a:xfrm>
          <a:off x="4449826" y="209506"/>
          <a:ext cx="443719" cy="443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81437-FE4E-4E87-B5A5-A58684D4BA98}">
      <dsp:nvSpPr>
        <dsp:cNvPr id="0" name=""/>
        <dsp:cNvSpPr/>
      </dsp:nvSpPr>
      <dsp:spPr>
        <a:xfrm>
          <a:off x="5218138" y="48849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Register</a:t>
          </a:r>
          <a:endParaRPr lang="en-US" sz="2400" kern="1200"/>
        </a:p>
      </dsp:txBody>
      <dsp:txXfrm>
        <a:off x="5218138" y="48849"/>
        <a:ext cx="1803292" cy="765033"/>
      </dsp:txXfrm>
    </dsp:sp>
    <dsp:sp modelId="{BF82E9C7-D1A6-417F-A1DC-3F27DCFB5FDA}">
      <dsp:nvSpPr>
        <dsp:cNvPr id="0" name=""/>
        <dsp:cNvSpPr/>
      </dsp:nvSpPr>
      <dsp:spPr>
        <a:xfrm>
          <a:off x="1242697" y="143021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A9D0-C038-40AE-A1F6-9D87D9F679F4}">
      <dsp:nvSpPr>
        <dsp:cNvPr id="0" name=""/>
        <dsp:cNvSpPr/>
      </dsp:nvSpPr>
      <dsp:spPr>
        <a:xfrm>
          <a:off x="1403354" y="1590867"/>
          <a:ext cx="443719" cy="443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1A719-94A2-4EA0-8537-AD6F1909F78C}">
      <dsp:nvSpPr>
        <dsp:cNvPr id="0" name=""/>
        <dsp:cNvSpPr/>
      </dsp:nvSpPr>
      <dsp:spPr>
        <a:xfrm>
          <a:off x="2171666" y="143021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Update</a:t>
          </a:r>
          <a:endParaRPr lang="en-US" sz="2400" kern="1200" dirty="0"/>
        </a:p>
      </dsp:txBody>
      <dsp:txXfrm>
        <a:off x="2171666" y="1430210"/>
        <a:ext cx="1803292" cy="765033"/>
      </dsp:txXfrm>
    </dsp:sp>
    <dsp:sp modelId="{C64F96BC-2DFC-45A7-8937-E1D698087EBB}">
      <dsp:nvSpPr>
        <dsp:cNvPr id="0" name=""/>
        <dsp:cNvSpPr/>
      </dsp:nvSpPr>
      <dsp:spPr>
        <a:xfrm>
          <a:off x="4289169" y="143021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011CB-DC31-4A45-AFDB-B3E175737F6E}">
      <dsp:nvSpPr>
        <dsp:cNvPr id="0" name=""/>
        <dsp:cNvSpPr/>
      </dsp:nvSpPr>
      <dsp:spPr>
        <a:xfrm>
          <a:off x="4449826" y="1590867"/>
          <a:ext cx="443719" cy="443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FE57-00B0-46F9-A8CC-3ADF1E7894DC}">
      <dsp:nvSpPr>
        <dsp:cNvPr id="0" name=""/>
        <dsp:cNvSpPr/>
      </dsp:nvSpPr>
      <dsp:spPr>
        <a:xfrm>
          <a:off x="5218138" y="143021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Network Config</a:t>
          </a:r>
          <a:endParaRPr lang="en-US" sz="2400" kern="1200" dirty="0"/>
        </a:p>
      </dsp:txBody>
      <dsp:txXfrm>
        <a:off x="5218138" y="1430210"/>
        <a:ext cx="1803292" cy="765033"/>
      </dsp:txXfrm>
    </dsp:sp>
    <dsp:sp modelId="{B9E3C4E7-0081-4FF1-8EE2-0D982958C7F5}">
      <dsp:nvSpPr>
        <dsp:cNvPr id="0" name=""/>
        <dsp:cNvSpPr/>
      </dsp:nvSpPr>
      <dsp:spPr>
        <a:xfrm>
          <a:off x="1242697" y="281157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7DDB8-FBAA-4A5D-BF10-CCFE9A0E9592}">
      <dsp:nvSpPr>
        <dsp:cNvPr id="0" name=""/>
        <dsp:cNvSpPr/>
      </dsp:nvSpPr>
      <dsp:spPr>
        <a:xfrm>
          <a:off x="1403354" y="2972227"/>
          <a:ext cx="443719" cy="4437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F53B4-E647-4568-98D9-C97D7B79B035}">
      <dsp:nvSpPr>
        <dsp:cNvPr id="0" name=""/>
        <dsp:cNvSpPr/>
      </dsp:nvSpPr>
      <dsp:spPr>
        <a:xfrm>
          <a:off x="2171666" y="281157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Grouping Connectors</a:t>
          </a:r>
          <a:endParaRPr lang="en-US" sz="2400" kern="1200"/>
        </a:p>
      </dsp:txBody>
      <dsp:txXfrm>
        <a:off x="2171666" y="2811570"/>
        <a:ext cx="1803292" cy="7650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C8895-487A-4CFC-8A1D-1C82CB107F43}">
      <dsp:nvSpPr>
        <dsp:cNvPr id="0" name=""/>
        <dsp:cNvSpPr/>
      </dsp:nvSpPr>
      <dsp:spPr>
        <a:xfrm>
          <a:off x="552314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B0DD7-7A1C-4451-B9CA-4587126EAB19}">
      <dsp:nvSpPr>
        <dsp:cNvPr id="0" name=""/>
        <dsp:cNvSpPr/>
      </dsp:nvSpPr>
      <dsp:spPr>
        <a:xfrm>
          <a:off x="866752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9214F-5608-409D-9DE0-E90C1526D8DA}">
      <dsp:nvSpPr>
        <dsp:cNvPr id="0" name=""/>
        <dsp:cNvSpPr/>
      </dsp:nvSpPr>
      <dsp:spPr>
        <a:xfrm>
          <a:off x="80658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Single file download (~6 MB)</a:t>
          </a:r>
          <a:endParaRPr lang="en-US" sz="1700" kern="1200"/>
        </a:p>
      </dsp:txBody>
      <dsp:txXfrm>
        <a:off x="80658" y="2420227"/>
        <a:ext cx="2418750" cy="720000"/>
      </dsp:txXfrm>
    </dsp:sp>
    <dsp:sp modelId="{92C5C142-8F46-4FCA-BE7C-627E1E0926C7}">
      <dsp:nvSpPr>
        <dsp:cNvPr id="0" name=""/>
        <dsp:cNvSpPr/>
      </dsp:nvSpPr>
      <dsp:spPr>
        <a:xfrm>
          <a:off x="3394345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5EB49-9FDA-47FD-BE1B-8FF5C149DC0E}">
      <dsp:nvSpPr>
        <dsp:cNvPr id="0" name=""/>
        <dsp:cNvSpPr/>
      </dsp:nvSpPr>
      <dsp:spPr>
        <a:xfrm>
          <a:off x="3708783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A24C2-7CB6-43AC-A8A0-2740EB7B4A3E}">
      <dsp:nvSpPr>
        <dsp:cNvPr id="0" name=""/>
        <dsp:cNvSpPr/>
      </dsp:nvSpPr>
      <dsp:spPr>
        <a:xfrm>
          <a:off x="2922689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Installs on Server Core</a:t>
          </a:r>
          <a:endParaRPr lang="en-US" sz="1700" kern="1200"/>
        </a:p>
      </dsp:txBody>
      <dsp:txXfrm>
        <a:off x="2922689" y="2420227"/>
        <a:ext cx="2418750" cy="720000"/>
      </dsp:txXfrm>
    </dsp:sp>
    <dsp:sp modelId="{8D6409B6-862E-4CEF-9049-A67EFB7E3792}">
      <dsp:nvSpPr>
        <dsp:cNvPr id="0" name=""/>
        <dsp:cNvSpPr/>
      </dsp:nvSpPr>
      <dsp:spPr>
        <a:xfrm>
          <a:off x="6236377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8565A9-CB06-4C41-8DCE-5F853E65BAF8}">
      <dsp:nvSpPr>
        <dsp:cNvPr id="0" name=""/>
        <dsp:cNvSpPr/>
      </dsp:nvSpPr>
      <dsp:spPr>
        <a:xfrm>
          <a:off x="6550814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7111D9-5B54-4809-90DC-6EB1BBD4E35F}">
      <dsp:nvSpPr>
        <dsp:cNvPr id="0" name=""/>
        <dsp:cNvSpPr/>
      </dsp:nvSpPr>
      <dsp:spPr>
        <a:xfrm>
          <a:off x="5764720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baseline="0"/>
            <a:t>Manage with PowerShell</a:t>
          </a:r>
          <a:endParaRPr lang="en-US" sz="1700" kern="1200"/>
        </a:p>
      </dsp:txBody>
      <dsp:txXfrm>
        <a:off x="5764720" y="2420227"/>
        <a:ext cx="24187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6A72F-3892-4E77-BFFB-8BC7B21314DA}">
      <dsp:nvSpPr>
        <dsp:cNvPr id="0" name=""/>
        <dsp:cNvSpPr/>
      </dsp:nvSpPr>
      <dsp:spPr>
        <a:xfrm>
          <a:off x="352456" y="733781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9CDB0-6363-41E9-883C-7CE48D1D753D}">
      <dsp:nvSpPr>
        <dsp:cNvPr id="0" name=""/>
        <dsp:cNvSpPr/>
      </dsp:nvSpPr>
      <dsp:spPr>
        <a:xfrm>
          <a:off x="586227" y="967553"/>
          <a:ext cx="629384" cy="6293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D9D79-5992-4779-A160-238F088CFA7B}">
      <dsp:nvSpPr>
        <dsp:cNvPr id="0" name=""/>
        <dsp:cNvSpPr/>
      </dsp:nvSpPr>
      <dsp:spPr>
        <a:xfrm>
          <a:off x="1799" y="2172375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Required Network Connectivity over port 80/443</a:t>
          </a:r>
          <a:endParaRPr lang="en-US" sz="1200" kern="1200"/>
        </a:p>
      </dsp:txBody>
      <dsp:txXfrm>
        <a:off x="1799" y="2172375"/>
        <a:ext cx="1798242" cy="719296"/>
      </dsp:txXfrm>
    </dsp:sp>
    <dsp:sp modelId="{D45F0050-FBB9-4DBE-ABF1-D1C1451CA8D2}">
      <dsp:nvSpPr>
        <dsp:cNvPr id="0" name=""/>
        <dsp:cNvSpPr/>
      </dsp:nvSpPr>
      <dsp:spPr>
        <a:xfrm>
          <a:off x="2465390" y="733781"/>
          <a:ext cx="1096927" cy="109692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DA3E1-A043-4624-BA08-4697ED52E361}">
      <dsp:nvSpPr>
        <dsp:cNvPr id="0" name=""/>
        <dsp:cNvSpPr/>
      </dsp:nvSpPr>
      <dsp:spPr>
        <a:xfrm>
          <a:off x="2699162" y="967553"/>
          <a:ext cx="629384" cy="6293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F2B653-C9A1-41C8-A942-BF50DDFF51E8}">
      <dsp:nvSpPr>
        <dsp:cNvPr id="0" name=""/>
        <dsp:cNvSpPr/>
      </dsp:nvSpPr>
      <dsp:spPr>
        <a:xfrm>
          <a:off x="2114733" y="2172375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Supports (unauthenticated) proxy</a:t>
          </a:r>
          <a:endParaRPr lang="en-US" sz="1200" kern="1200"/>
        </a:p>
      </dsp:txBody>
      <dsp:txXfrm>
        <a:off x="2114733" y="2172375"/>
        <a:ext cx="1798242" cy="719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7BC9D6-A6D9-4F11-9F3D-9DB24E317058}">
      <dsp:nvSpPr>
        <dsp:cNvPr id="0" name=""/>
        <dsp:cNvSpPr/>
      </dsp:nvSpPr>
      <dsp:spPr>
        <a:xfrm>
          <a:off x="1242697" y="48849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CE39F-F375-4B70-A10B-E615015643E3}">
      <dsp:nvSpPr>
        <dsp:cNvPr id="0" name=""/>
        <dsp:cNvSpPr/>
      </dsp:nvSpPr>
      <dsp:spPr>
        <a:xfrm>
          <a:off x="1403354" y="209506"/>
          <a:ext cx="443719" cy="443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8AFF34-DC2D-44D3-A343-3B4F85236D1B}">
      <dsp:nvSpPr>
        <dsp:cNvPr id="0" name=""/>
        <dsp:cNvSpPr/>
      </dsp:nvSpPr>
      <dsp:spPr>
        <a:xfrm>
          <a:off x="2171666" y="48849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Install</a:t>
          </a:r>
          <a:endParaRPr lang="en-US" sz="2400" kern="1200"/>
        </a:p>
      </dsp:txBody>
      <dsp:txXfrm>
        <a:off x="2171666" y="48849"/>
        <a:ext cx="1803292" cy="765033"/>
      </dsp:txXfrm>
    </dsp:sp>
    <dsp:sp modelId="{2237B918-99D7-4DF2-8383-9744ACEB1C93}">
      <dsp:nvSpPr>
        <dsp:cNvPr id="0" name=""/>
        <dsp:cNvSpPr/>
      </dsp:nvSpPr>
      <dsp:spPr>
        <a:xfrm>
          <a:off x="4289169" y="48849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97331-A758-449F-94D4-3F041A544CF3}">
      <dsp:nvSpPr>
        <dsp:cNvPr id="0" name=""/>
        <dsp:cNvSpPr/>
      </dsp:nvSpPr>
      <dsp:spPr>
        <a:xfrm>
          <a:off x="4449826" y="209506"/>
          <a:ext cx="443719" cy="4437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481437-FE4E-4E87-B5A5-A58684D4BA98}">
      <dsp:nvSpPr>
        <dsp:cNvPr id="0" name=""/>
        <dsp:cNvSpPr/>
      </dsp:nvSpPr>
      <dsp:spPr>
        <a:xfrm>
          <a:off x="5218138" y="48849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Register</a:t>
          </a:r>
          <a:endParaRPr lang="en-US" sz="2400" kern="1200"/>
        </a:p>
      </dsp:txBody>
      <dsp:txXfrm>
        <a:off x="5218138" y="48849"/>
        <a:ext cx="1803292" cy="765033"/>
      </dsp:txXfrm>
    </dsp:sp>
    <dsp:sp modelId="{BF82E9C7-D1A6-417F-A1DC-3F27DCFB5FDA}">
      <dsp:nvSpPr>
        <dsp:cNvPr id="0" name=""/>
        <dsp:cNvSpPr/>
      </dsp:nvSpPr>
      <dsp:spPr>
        <a:xfrm>
          <a:off x="1242697" y="143021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A9D0-C038-40AE-A1F6-9D87D9F679F4}">
      <dsp:nvSpPr>
        <dsp:cNvPr id="0" name=""/>
        <dsp:cNvSpPr/>
      </dsp:nvSpPr>
      <dsp:spPr>
        <a:xfrm>
          <a:off x="1403354" y="1590867"/>
          <a:ext cx="443719" cy="4437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1A719-94A2-4EA0-8537-AD6F1909F78C}">
      <dsp:nvSpPr>
        <dsp:cNvPr id="0" name=""/>
        <dsp:cNvSpPr/>
      </dsp:nvSpPr>
      <dsp:spPr>
        <a:xfrm>
          <a:off x="2171666" y="143021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Update</a:t>
          </a:r>
          <a:endParaRPr lang="en-US" sz="2400" kern="1200" dirty="0"/>
        </a:p>
      </dsp:txBody>
      <dsp:txXfrm>
        <a:off x="2171666" y="1430210"/>
        <a:ext cx="1803292" cy="765033"/>
      </dsp:txXfrm>
    </dsp:sp>
    <dsp:sp modelId="{C64F96BC-2DFC-45A7-8937-E1D698087EBB}">
      <dsp:nvSpPr>
        <dsp:cNvPr id="0" name=""/>
        <dsp:cNvSpPr/>
      </dsp:nvSpPr>
      <dsp:spPr>
        <a:xfrm>
          <a:off x="4289169" y="143021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2011CB-DC31-4A45-AFDB-B3E175737F6E}">
      <dsp:nvSpPr>
        <dsp:cNvPr id="0" name=""/>
        <dsp:cNvSpPr/>
      </dsp:nvSpPr>
      <dsp:spPr>
        <a:xfrm>
          <a:off x="4449826" y="1590867"/>
          <a:ext cx="443719" cy="44371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FE57-00B0-46F9-A8CC-3ADF1E7894DC}">
      <dsp:nvSpPr>
        <dsp:cNvPr id="0" name=""/>
        <dsp:cNvSpPr/>
      </dsp:nvSpPr>
      <dsp:spPr>
        <a:xfrm>
          <a:off x="5218138" y="143021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 dirty="0"/>
            <a:t>Network Config</a:t>
          </a:r>
          <a:endParaRPr lang="en-US" sz="2400" kern="1200" dirty="0"/>
        </a:p>
      </dsp:txBody>
      <dsp:txXfrm>
        <a:off x="5218138" y="1430210"/>
        <a:ext cx="1803292" cy="765033"/>
      </dsp:txXfrm>
    </dsp:sp>
    <dsp:sp modelId="{B9E3C4E7-0081-4FF1-8EE2-0D982958C7F5}">
      <dsp:nvSpPr>
        <dsp:cNvPr id="0" name=""/>
        <dsp:cNvSpPr/>
      </dsp:nvSpPr>
      <dsp:spPr>
        <a:xfrm>
          <a:off x="1242697" y="2811570"/>
          <a:ext cx="765033" cy="76503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7DDB8-FBAA-4A5D-BF10-CCFE9A0E9592}">
      <dsp:nvSpPr>
        <dsp:cNvPr id="0" name=""/>
        <dsp:cNvSpPr/>
      </dsp:nvSpPr>
      <dsp:spPr>
        <a:xfrm>
          <a:off x="1403354" y="2972227"/>
          <a:ext cx="443719" cy="44371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F53B4-E647-4568-98D9-C97D7B79B035}">
      <dsp:nvSpPr>
        <dsp:cNvPr id="0" name=""/>
        <dsp:cNvSpPr/>
      </dsp:nvSpPr>
      <dsp:spPr>
        <a:xfrm>
          <a:off x="2171666" y="2811570"/>
          <a:ext cx="1803292" cy="7650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Grouping Connectors</a:t>
          </a:r>
          <a:endParaRPr lang="en-US" sz="2400" kern="1200"/>
        </a:p>
      </dsp:txBody>
      <dsp:txXfrm>
        <a:off x="2171666" y="2811570"/>
        <a:ext cx="1803292" cy="7650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269AF-5D48-4E33-A637-E86B31C9C9A5}">
      <dsp:nvSpPr>
        <dsp:cNvPr id="0" name=""/>
        <dsp:cNvSpPr/>
      </dsp:nvSpPr>
      <dsp:spPr>
        <a:xfrm>
          <a:off x="410564" y="73272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F8A3A9-F13F-4756-B466-AE2C70B8BA04}">
      <dsp:nvSpPr>
        <dsp:cNvPr id="0" name=""/>
        <dsp:cNvSpPr/>
      </dsp:nvSpPr>
      <dsp:spPr>
        <a:xfrm>
          <a:off x="644564" y="966727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864901-1FA8-4E8B-B6A8-D0AA299D09D7}">
      <dsp:nvSpPr>
        <dsp:cNvPr id="0" name=""/>
        <dsp:cNvSpPr/>
      </dsp:nvSpPr>
      <dsp:spPr>
        <a:xfrm>
          <a:off x="59564" y="21727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Choosing a domain</a:t>
          </a:r>
        </a:p>
      </dsp:txBody>
      <dsp:txXfrm>
        <a:off x="59564" y="2172727"/>
        <a:ext cx="1800000" cy="720000"/>
      </dsp:txXfrm>
    </dsp:sp>
    <dsp:sp modelId="{2EF1E569-AD64-4351-B280-AE1CF3638AF5}">
      <dsp:nvSpPr>
        <dsp:cNvPr id="0" name=""/>
        <dsp:cNvSpPr/>
      </dsp:nvSpPr>
      <dsp:spPr>
        <a:xfrm>
          <a:off x="2525564" y="73272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9BECE4-DBA9-44EA-8E56-D5DAA85CA94C}">
      <dsp:nvSpPr>
        <dsp:cNvPr id="0" name=""/>
        <dsp:cNvSpPr/>
      </dsp:nvSpPr>
      <dsp:spPr>
        <a:xfrm>
          <a:off x="2759564" y="96672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17C61-5AF4-4213-BB4B-B6F1273EB13B}">
      <dsp:nvSpPr>
        <dsp:cNvPr id="0" name=""/>
        <dsp:cNvSpPr/>
      </dsp:nvSpPr>
      <dsp:spPr>
        <a:xfrm>
          <a:off x="2174564" y="21727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Certificate</a:t>
          </a:r>
        </a:p>
      </dsp:txBody>
      <dsp:txXfrm>
        <a:off x="2174564" y="2172727"/>
        <a:ext cx="1800000" cy="720000"/>
      </dsp:txXfrm>
    </dsp:sp>
    <dsp:sp modelId="{B04CBD61-7B04-4925-A02A-04F280B4B8D8}">
      <dsp:nvSpPr>
        <dsp:cNvPr id="0" name=""/>
        <dsp:cNvSpPr/>
      </dsp:nvSpPr>
      <dsp:spPr>
        <a:xfrm>
          <a:off x="4640564" y="73272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5A235-DCFE-471D-A694-113A8283075E}">
      <dsp:nvSpPr>
        <dsp:cNvPr id="0" name=""/>
        <dsp:cNvSpPr/>
      </dsp:nvSpPr>
      <dsp:spPr>
        <a:xfrm>
          <a:off x="4874564" y="96672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0EA54-E83D-4303-89E7-7284318A3563}">
      <dsp:nvSpPr>
        <dsp:cNvPr id="0" name=""/>
        <dsp:cNvSpPr/>
      </dsp:nvSpPr>
      <dsp:spPr>
        <a:xfrm>
          <a:off x="4289564" y="21727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Assigning Users</a:t>
          </a:r>
        </a:p>
      </dsp:txBody>
      <dsp:txXfrm>
        <a:off x="4289564" y="2172727"/>
        <a:ext cx="1800000" cy="720000"/>
      </dsp:txXfrm>
    </dsp:sp>
    <dsp:sp modelId="{65A72194-4AC3-4726-A1E5-03303876172A}">
      <dsp:nvSpPr>
        <dsp:cNvPr id="0" name=""/>
        <dsp:cNvSpPr/>
      </dsp:nvSpPr>
      <dsp:spPr>
        <a:xfrm>
          <a:off x="6755564" y="732726"/>
          <a:ext cx="1098000" cy="1098000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01C8FA-28BC-4164-843A-E67C53EA0A1E}">
      <dsp:nvSpPr>
        <dsp:cNvPr id="0" name=""/>
        <dsp:cNvSpPr/>
      </dsp:nvSpPr>
      <dsp:spPr>
        <a:xfrm>
          <a:off x="6989564" y="96672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D789A-5324-40F4-AD3D-3AF90875B3E8}">
      <dsp:nvSpPr>
        <dsp:cNvPr id="0" name=""/>
        <dsp:cNvSpPr/>
      </dsp:nvSpPr>
      <dsp:spPr>
        <a:xfrm>
          <a:off x="6404564" y="217272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Conditional Access</a:t>
          </a:r>
        </a:p>
      </dsp:txBody>
      <dsp:txXfrm>
        <a:off x="6404564" y="2172727"/>
        <a:ext cx="180000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4F8D-E743-443B-9746-C838BC1C813A}">
      <dsp:nvSpPr>
        <dsp:cNvPr id="0" name=""/>
        <dsp:cNvSpPr/>
      </dsp:nvSpPr>
      <dsp:spPr>
        <a:xfrm>
          <a:off x="6645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Silent install</a:t>
          </a:r>
        </a:p>
      </dsp:txBody>
      <dsp:txXfrm>
        <a:off x="41549" y="1427152"/>
        <a:ext cx="1916389" cy="1121910"/>
      </dsp:txXfrm>
    </dsp:sp>
    <dsp:sp modelId="{CEF16898-F90C-4FD6-A9F5-45C158ECBF2A}">
      <dsp:nvSpPr>
        <dsp:cNvPr id="0" name=""/>
        <dsp:cNvSpPr/>
      </dsp:nvSpPr>
      <dsp:spPr>
        <a:xfrm>
          <a:off x="2191462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191462" y="1840334"/>
        <a:ext cx="294751" cy="295546"/>
      </dsp:txXfrm>
    </dsp:sp>
    <dsp:sp modelId="{C83CB44D-8F5E-4B5F-A050-602F75571C46}">
      <dsp:nvSpPr>
        <dsp:cNvPr id="0" name=""/>
        <dsp:cNvSpPr/>
      </dsp:nvSpPr>
      <dsp:spPr>
        <a:xfrm>
          <a:off x="2787321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Token</a:t>
          </a:r>
        </a:p>
      </dsp:txBody>
      <dsp:txXfrm>
        <a:off x="2822225" y="1427152"/>
        <a:ext cx="1916389" cy="1121910"/>
      </dsp:txXfrm>
    </dsp:sp>
    <dsp:sp modelId="{EABD28F3-F578-4D16-B1CF-0DDA048A7A86}">
      <dsp:nvSpPr>
        <dsp:cNvPr id="0" name=""/>
        <dsp:cNvSpPr/>
      </dsp:nvSpPr>
      <dsp:spPr>
        <a:xfrm>
          <a:off x="4972138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972138" y="1840334"/>
        <a:ext cx="294751" cy="295546"/>
      </dsp:txXfrm>
    </dsp:sp>
    <dsp:sp modelId="{567C7C2D-A6D8-416E-87AF-8CEFB8DAB202}">
      <dsp:nvSpPr>
        <dsp:cNvPr id="0" name=""/>
        <dsp:cNvSpPr/>
      </dsp:nvSpPr>
      <dsp:spPr>
        <a:xfrm>
          <a:off x="5567997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Register Connector</a:t>
          </a:r>
        </a:p>
      </dsp:txBody>
      <dsp:txXfrm>
        <a:off x="5602901" y="1427152"/>
        <a:ext cx="1916389" cy="11219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24F8D-E743-443B-9746-C838BC1C813A}">
      <dsp:nvSpPr>
        <dsp:cNvPr id="0" name=""/>
        <dsp:cNvSpPr/>
      </dsp:nvSpPr>
      <dsp:spPr>
        <a:xfrm>
          <a:off x="6645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Silent install</a:t>
          </a:r>
        </a:p>
      </dsp:txBody>
      <dsp:txXfrm>
        <a:off x="41549" y="1427152"/>
        <a:ext cx="1916389" cy="1121910"/>
      </dsp:txXfrm>
    </dsp:sp>
    <dsp:sp modelId="{CEF16898-F90C-4FD6-A9F5-45C158ECBF2A}">
      <dsp:nvSpPr>
        <dsp:cNvPr id="0" name=""/>
        <dsp:cNvSpPr/>
      </dsp:nvSpPr>
      <dsp:spPr>
        <a:xfrm>
          <a:off x="2191462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191462" y="1840334"/>
        <a:ext cx="294751" cy="295546"/>
      </dsp:txXfrm>
    </dsp:sp>
    <dsp:sp modelId="{C83CB44D-8F5E-4B5F-A050-602F75571C46}">
      <dsp:nvSpPr>
        <dsp:cNvPr id="0" name=""/>
        <dsp:cNvSpPr/>
      </dsp:nvSpPr>
      <dsp:spPr>
        <a:xfrm>
          <a:off x="2787321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64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Create Token</a:t>
          </a:r>
        </a:p>
      </dsp:txBody>
      <dsp:txXfrm>
        <a:off x="2822225" y="1427152"/>
        <a:ext cx="1916389" cy="1121910"/>
      </dsp:txXfrm>
    </dsp:sp>
    <dsp:sp modelId="{EABD28F3-F578-4D16-B1CF-0DDA048A7A86}">
      <dsp:nvSpPr>
        <dsp:cNvPr id="0" name=""/>
        <dsp:cNvSpPr/>
      </dsp:nvSpPr>
      <dsp:spPr>
        <a:xfrm>
          <a:off x="4972138" y="1741819"/>
          <a:ext cx="421073" cy="4925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972138" y="1840334"/>
        <a:ext cx="294751" cy="295546"/>
      </dsp:txXfrm>
    </dsp:sp>
    <dsp:sp modelId="{567C7C2D-A6D8-416E-87AF-8CEFB8DAB202}">
      <dsp:nvSpPr>
        <dsp:cNvPr id="0" name=""/>
        <dsp:cNvSpPr/>
      </dsp:nvSpPr>
      <dsp:spPr>
        <a:xfrm>
          <a:off x="5567997" y="1392248"/>
          <a:ext cx="1986197" cy="11917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Register Connector</a:t>
          </a:r>
        </a:p>
      </dsp:txBody>
      <dsp:txXfrm>
        <a:off x="5602901" y="1427152"/>
        <a:ext cx="1916389" cy="1121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8:21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>
                <a:latin typeface="Consolas" panose="020B0609020204030204" pitchFamily="49" charset="0"/>
              </a:rPr>
              <a:t>ConfigureOutboundProxy.ps1 </a:t>
            </a:r>
          </a:p>
          <a:p>
            <a:r>
              <a:rPr lang="en-GB" dirty="0"/>
              <a:t>Configures </a:t>
            </a:r>
            <a:r>
              <a:rPr lang="en-GB" dirty="0" err="1"/>
              <a:t>ApplicationProxyConnectorService.exe.config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koptekst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jdelijke aanduiding voor datum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2/7/2020 12:01 PM</a:t>
            </a:fld>
            <a:endParaRPr lang="en-US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50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8:21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12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2/6/2020 8:21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8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282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97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5108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7589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2972395"/>
          </a:xfrm>
        </p:spPr>
        <p:txBody>
          <a:bodyPr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2866499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1800"/>
            </a:lvl1pPr>
            <a:lvl2pPr marL="1714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1198" y="1513285"/>
            <a:ext cx="2607994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86150" y="1513285"/>
            <a:ext cx="522089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339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439341"/>
            <a:ext cx="2386520" cy="426243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439341"/>
            <a:ext cx="5000625" cy="426243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267075" y="1933575"/>
            <a:ext cx="0" cy="127635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5560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1419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2A06-8D0A-4A57-9924-FB892678AD6D}" type="datetimeFigureOut">
              <a:rPr lang="nl-NL" smtClean="0"/>
              <a:t>6-2-2020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1DB92-8ECB-4A20-B8C8-F7B43E9CBB0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195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11" Type="http://schemas.openxmlformats.org/officeDocument/2006/relationships/hyperlink" Target="http://www.hackplayers.com/2016/12/fireaway-una-herramienta-para-evadir-NGFW.html" TargetMode="External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ctive-directory/manage-apps/application-proxy-register-connector-powershell" TargetMode="Externa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www.pngall.com/traffic-light-png" TargetMode="External"/><Relationship Id="rId7" Type="http://schemas.openxmlformats.org/officeDocument/2006/relationships/hyperlink" Target="http://www.freestockphotos.biz/stockphoto/16161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hyperlink" Target="https://pixabay.com/en/affirmative-confirm-checked-check-156538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://pngimg.com/download/127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B0027-07C7-440F-816E-E43E7358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 dirty="0"/>
              <a:t>Network Configuration</a:t>
            </a:r>
          </a:p>
        </p:txBody>
      </p:sp>
      <p:graphicFrame>
        <p:nvGraphicFramePr>
          <p:cNvPr id="13" name="Tijdelijke aanduiding voor inhoud 2">
            <a:extLst>
              <a:ext uri="{FF2B5EF4-FFF2-40B4-BE49-F238E27FC236}">
                <a16:creationId xmlns:a16="http://schemas.microsoft.com/office/drawing/2014/main" id="{9CECF454-01FF-4633-B654-6352F79C93C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63325766"/>
              </p:ext>
            </p:extLst>
          </p:nvPr>
        </p:nvGraphicFramePr>
        <p:xfrm>
          <a:off x="4860032" y="1686801"/>
          <a:ext cx="3914775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1102EE39-069E-4864-A9BA-06E462B6A6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049591"/>
              </p:ext>
            </p:extLst>
          </p:nvPr>
        </p:nvGraphicFramePr>
        <p:xfrm>
          <a:off x="533214" y="724621"/>
          <a:ext cx="3606738" cy="4413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738">
                  <a:extLst>
                    <a:ext uri="{9D8B030D-6E8A-4147-A177-3AD203B41FA5}">
                      <a16:colId xmlns:a16="http://schemas.microsoft.com/office/drawing/2014/main" val="266948733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HTPS Destinations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953405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NG Me"/>
                          <a:cs typeface="Times New Roman" panose="02020603050405020304" pitchFamily="18" charset="0"/>
                        </a:rPr>
                        <a:t>*.msapproxy.net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17478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NG Me"/>
                          <a:cs typeface="Times New Roman" panose="02020603050405020304" pitchFamily="18" charset="0"/>
                        </a:rPr>
                        <a:t>*.servicebus.windows.net</a:t>
                      </a: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5125463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login.windows.net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ING Me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83814145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secure.aadcdn.microsoftonline-p.com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9424265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*.microsoftonline.com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518841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*.microsoftonline-p.com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8774792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*.msauth.net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553039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*.msauthimages.net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013731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*.msecnd.net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73517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*.msftauth.net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594138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*.msftauthimages.net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305677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*.phonefactor.net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164284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enterpriseregistration.windows.net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8396230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management.azure.com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25178328"/>
                  </a:ext>
                </a:extLst>
              </a:tr>
              <a:tr h="237781">
                <a:tc>
                  <a:txBody>
                    <a:bodyPr/>
                    <a:lstStyle/>
                    <a:p>
                      <a:pPr marL="0" algn="l" defTabSz="457200" rtl="0" eaLnBrk="1" fontAlgn="b" latinLnBrk="0" hangingPunct="1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policykeyservice.dc.ad.msft.net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15432954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04BC467-FF3B-4681-B436-8D12D5A9E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789500"/>
              </p:ext>
            </p:extLst>
          </p:nvPr>
        </p:nvGraphicFramePr>
        <p:xfrm>
          <a:off x="4860032" y="724621"/>
          <a:ext cx="2448272" cy="1394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2183898813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HTTP Destinations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785773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GB" sz="1400" b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crl.microsoft.com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ING Me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15173588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GB" sz="1400" b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mscrl.microsoft.com</a:t>
                      </a:r>
                      <a:endParaRPr lang="en-US" sz="1400" b="0">
                        <a:effectLst/>
                        <a:latin typeface="+mn-lt"/>
                        <a:ea typeface="ING Me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503928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GB" sz="1400" b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ocsp.microsoft.com</a:t>
                      </a:r>
                      <a:endParaRPr lang="en-US" sz="1400" b="0">
                        <a:effectLst/>
                        <a:latin typeface="+mn-lt"/>
                        <a:ea typeface="ING Me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20147933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en-GB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www.microsoft.com</a:t>
                      </a:r>
                      <a:endParaRPr lang="en-US" sz="1400" b="0" dirty="0">
                        <a:effectLst/>
                        <a:latin typeface="+mn-lt"/>
                        <a:ea typeface="ING Me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28191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3057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The App Proxy Connector</a:t>
            </a:r>
          </a:p>
        </p:txBody>
      </p:sp>
      <p:graphicFrame>
        <p:nvGraphicFramePr>
          <p:cNvPr id="19" name="Text Placeholder 5">
            <a:extLst>
              <a:ext uri="{FF2B5EF4-FFF2-40B4-BE49-F238E27FC236}">
                <a16:creationId xmlns:a16="http://schemas.microsoft.com/office/drawing/2014/main" id="{BB07DB9F-A96C-44D5-94A0-AE582BDD5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255328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403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A1AE100-E276-4CBA-B1C9-00ED162C9411}"/>
              </a:ext>
            </a:extLst>
          </p:cNvPr>
          <p:cNvSpPr/>
          <p:nvPr/>
        </p:nvSpPr>
        <p:spPr>
          <a:xfrm>
            <a:off x="321013" y="1123546"/>
            <a:ext cx="4618207" cy="1399754"/>
          </a:xfrm>
          <a:prstGeom prst="roundRect">
            <a:avLst/>
          </a:prstGeom>
          <a:noFill/>
          <a:ln w="63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4A229-F6B6-43F0-9243-D1F9D02CA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44" y="210553"/>
            <a:ext cx="8161013" cy="640556"/>
          </a:xfrm>
        </p:spPr>
        <p:txBody>
          <a:bodyPr/>
          <a:lstStyle/>
          <a:p>
            <a:r>
              <a:rPr lang="en-US" dirty="0"/>
              <a:t>Publishing with Azure AD App Proxy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4620A7-0A40-4C62-BA35-04AEB4F9CF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>
          <a:xfrm>
            <a:off x="530225" y="4881603"/>
            <a:ext cx="371475" cy="1410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2A080-DA64-4F5C-9131-47EB793B4410}" type="slidenum">
              <a:rPr lang="en-GB" smtClean="0"/>
              <a:pPr/>
              <a:t>12</a:t>
            </a:fld>
            <a:endParaRPr lang="en-GB" noProof="0" dirty="0"/>
          </a:p>
        </p:txBody>
      </p:sp>
      <p:pic>
        <p:nvPicPr>
          <p:cNvPr id="5" name="Graphic 4" descr="World">
            <a:extLst>
              <a:ext uri="{FF2B5EF4-FFF2-40B4-BE49-F238E27FC236}">
                <a16:creationId xmlns:a16="http://schemas.microsoft.com/office/drawing/2014/main" id="{BBB333D4-384D-45EB-8465-BD094F228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405" y="1265811"/>
            <a:ext cx="685800" cy="685800"/>
          </a:xfrm>
          <a:prstGeom prst="rect">
            <a:avLst/>
          </a:prstGeom>
        </p:spPr>
      </p:pic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4365D6AF-7A44-46F7-ADA5-CA5D88611A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97" y="1265811"/>
            <a:ext cx="685800" cy="685800"/>
          </a:xfrm>
          <a:prstGeom prst="rect">
            <a:avLst/>
          </a:prstGeom>
        </p:spPr>
      </p:pic>
      <p:pic>
        <p:nvPicPr>
          <p:cNvPr id="9" name="Graphic 8" descr="Server">
            <a:extLst>
              <a:ext uri="{FF2B5EF4-FFF2-40B4-BE49-F238E27FC236}">
                <a16:creationId xmlns:a16="http://schemas.microsoft.com/office/drawing/2014/main" id="{FDA4DA54-20A6-485B-8B54-1B7F6B7C9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785" y="1265811"/>
            <a:ext cx="685800" cy="685800"/>
          </a:xfrm>
          <a:prstGeom prst="rect">
            <a:avLst/>
          </a:prstGeom>
        </p:spPr>
      </p:pic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3536591F-E443-4288-AD9A-BF315DF5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01666" y="1265811"/>
            <a:ext cx="685800" cy="685800"/>
          </a:xfrm>
          <a:prstGeom prst="rect">
            <a:avLst/>
          </a:prstGeom>
        </p:spPr>
      </p:pic>
      <p:pic>
        <p:nvPicPr>
          <p:cNvPr id="13" name="Graphic 12" descr="Wereld">
            <a:extLst>
              <a:ext uri="{FF2B5EF4-FFF2-40B4-BE49-F238E27FC236}">
                <a16:creationId xmlns:a16="http://schemas.microsoft.com/office/drawing/2014/main" id="{400FB80E-7559-412C-9974-CCD60A347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67775" y="1265811"/>
            <a:ext cx="685800" cy="685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D32FCB-E479-4643-A1E0-106576528178}"/>
              </a:ext>
            </a:extLst>
          </p:cNvPr>
          <p:cNvSpPr txBox="1"/>
          <p:nvPr/>
        </p:nvSpPr>
        <p:spPr>
          <a:xfrm>
            <a:off x="459632" y="2013625"/>
            <a:ext cx="1072475" cy="216110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ctr"/>
            <a:r>
              <a:rPr lang="en-US" sz="1050" dirty="0"/>
              <a:t>Client Device</a:t>
            </a:r>
            <a:endParaRPr lang="nl-NL" sz="10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B9C2B-2E5D-44D8-A70F-86DCB01A2F1C}"/>
              </a:ext>
            </a:extLst>
          </p:cNvPr>
          <p:cNvSpPr txBox="1"/>
          <p:nvPr/>
        </p:nvSpPr>
        <p:spPr>
          <a:xfrm>
            <a:off x="7074437" y="1956209"/>
            <a:ext cx="1072475" cy="377693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ctr"/>
            <a:r>
              <a:rPr lang="en-US" sz="1050" dirty="0"/>
              <a:t>Internal Application</a:t>
            </a:r>
            <a:endParaRPr lang="nl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38662DC-7621-4375-A1F2-5993D71E4D43}"/>
              </a:ext>
            </a:extLst>
          </p:cNvPr>
          <p:cNvSpPr/>
          <p:nvPr/>
        </p:nvSpPr>
        <p:spPr>
          <a:xfrm>
            <a:off x="4993938" y="1123546"/>
            <a:ext cx="3690430" cy="1399754"/>
          </a:xfrm>
          <a:prstGeom prst="roundRect">
            <a:avLst/>
          </a:pr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3A207B-06D2-4C5E-85AA-01EBCFB802B8}"/>
              </a:ext>
            </a:extLst>
          </p:cNvPr>
          <p:cNvCxnSpPr>
            <a:cxnSpLocks/>
          </p:cNvCxnSpPr>
          <p:nvPr/>
        </p:nvCxnSpPr>
        <p:spPr>
          <a:xfrm flipH="1">
            <a:off x="4165872" y="1608549"/>
            <a:ext cx="1371599" cy="0"/>
          </a:xfrm>
          <a:prstGeom prst="straightConnector1">
            <a:avLst/>
          </a:prstGeom>
          <a:ln w="76200">
            <a:solidFill>
              <a:srgbClr val="A8A8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9569FE84-0BAB-4963-BD20-58035EBD955A}"/>
              </a:ext>
            </a:extLst>
          </p:cNvPr>
          <p:cNvSpPr/>
          <p:nvPr/>
        </p:nvSpPr>
        <p:spPr>
          <a:xfrm>
            <a:off x="3268493" y="2571750"/>
            <a:ext cx="1597769" cy="335932"/>
          </a:xfrm>
          <a:prstGeom prst="wedgeRectCallout">
            <a:avLst>
              <a:gd name="adj1" fmla="val -11966"/>
              <a:gd name="adj2" fmla="val -242606"/>
            </a:avLst>
          </a:prstGeom>
          <a:solidFill>
            <a:schemeClr val="accent5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Define Application</a:t>
            </a:r>
            <a:endParaRPr lang="nl-NL" sz="12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E38318C-C972-4810-ADAC-D587466CADE3}"/>
              </a:ext>
            </a:extLst>
          </p:cNvPr>
          <p:cNvSpPr/>
          <p:nvPr/>
        </p:nvSpPr>
        <p:spPr>
          <a:xfrm>
            <a:off x="3261198" y="3320752"/>
            <a:ext cx="1612360" cy="293996"/>
          </a:xfrm>
          <a:prstGeom prst="round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Add Certificate **</a:t>
            </a:r>
            <a:endParaRPr lang="nl-NL" sz="120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7E105FA2-C624-4C1B-A81E-5A776AC86BFE}"/>
              </a:ext>
            </a:extLst>
          </p:cNvPr>
          <p:cNvSpPr/>
          <p:nvPr/>
        </p:nvSpPr>
        <p:spPr>
          <a:xfrm>
            <a:off x="1853336" y="2571750"/>
            <a:ext cx="1318098" cy="335931"/>
          </a:xfrm>
          <a:prstGeom prst="wedgeRectCallout">
            <a:avLst>
              <a:gd name="adj1" fmla="val -6431"/>
              <a:gd name="adj2" fmla="val -253465"/>
            </a:avLst>
          </a:prstGeom>
          <a:solidFill>
            <a:schemeClr val="accent1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</a:rPr>
              <a:t>Create CNAME record **</a:t>
            </a:r>
            <a:endParaRPr lang="nl-NL" sz="1200" dirty="0">
              <a:solidFill>
                <a:schemeClr val="tx2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125C989E-FBF3-4164-9F50-FAFB7F8B6137}"/>
              </a:ext>
            </a:extLst>
          </p:cNvPr>
          <p:cNvSpPr/>
          <p:nvPr/>
        </p:nvSpPr>
        <p:spPr>
          <a:xfrm>
            <a:off x="5138636" y="2571749"/>
            <a:ext cx="1318098" cy="335932"/>
          </a:xfrm>
          <a:prstGeom prst="wedgeRectCallout">
            <a:avLst>
              <a:gd name="adj1" fmla="val -6431"/>
              <a:gd name="adj2" fmla="val -253465"/>
            </a:avLst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Configure KCD*</a:t>
            </a:r>
            <a:endParaRPr lang="nl-NL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BAAA51-E230-4D5A-8DFE-9583A0B823F7}"/>
              </a:ext>
            </a:extLst>
          </p:cNvPr>
          <p:cNvSpPr txBox="1"/>
          <p:nvPr/>
        </p:nvSpPr>
        <p:spPr>
          <a:xfrm>
            <a:off x="2042976" y="2044566"/>
            <a:ext cx="1072475" cy="216110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ctr"/>
            <a:r>
              <a:rPr lang="en-US" sz="1050" dirty="0"/>
              <a:t>DNS</a:t>
            </a:r>
            <a:endParaRPr lang="nl-NL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B37E8F-4EA0-4FB1-A24E-30D31BA6D366}"/>
              </a:ext>
            </a:extLst>
          </p:cNvPr>
          <p:cNvSpPr txBox="1"/>
          <p:nvPr/>
        </p:nvSpPr>
        <p:spPr>
          <a:xfrm>
            <a:off x="3753662" y="1904706"/>
            <a:ext cx="1072475" cy="377693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ctr"/>
            <a:r>
              <a:rPr lang="en-US" sz="1050" dirty="0"/>
              <a:t>App Proxy Service</a:t>
            </a:r>
            <a:endParaRPr lang="nl-NL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857167-A13B-4AED-9332-5B4A9FE3FE8C}"/>
              </a:ext>
            </a:extLst>
          </p:cNvPr>
          <p:cNvSpPr txBox="1"/>
          <p:nvPr/>
        </p:nvSpPr>
        <p:spPr>
          <a:xfrm>
            <a:off x="5516800" y="1965829"/>
            <a:ext cx="1072475" cy="377693"/>
          </a:xfrm>
          <a:prstGeom prst="rect">
            <a:avLst/>
          </a:prstGeom>
          <a:noFill/>
        </p:spPr>
        <p:txBody>
          <a:bodyPr wrap="square" lIns="27000" tIns="27000" rIns="27000" bIns="27000" rtlCol="0">
            <a:spAutoFit/>
          </a:bodyPr>
          <a:lstStyle/>
          <a:p>
            <a:pPr algn="ctr"/>
            <a:r>
              <a:rPr lang="en-US" sz="1050" dirty="0"/>
              <a:t>App Proxy Connector</a:t>
            </a:r>
            <a:endParaRPr lang="nl-NL" sz="105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00A2FDF-F140-4B56-B1B3-4C8C13FE0344}"/>
              </a:ext>
            </a:extLst>
          </p:cNvPr>
          <p:cNvSpPr/>
          <p:nvPr/>
        </p:nvSpPr>
        <p:spPr>
          <a:xfrm>
            <a:off x="3268494" y="3697621"/>
            <a:ext cx="1612360" cy="384383"/>
          </a:xfrm>
          <a:prstGeom prst="roundRect">
            <a:avLst/>
          </a:prstGeom>
          <a:solidFill>
            <a:schemeClr val="accent6"/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Assign Conditional Access Policy</a:t>
            </a:r>
            <a:endParaRPr lang="nl-NL" sz="1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ED94BE-E987-4351-A771-A6B2FC92E801}"/>
              </a:ext>
            </a:extLst>
          </p:cNvPr>
          <p:cNvCxnSpPr/>
          <p:nvPr/>
        </p:nvCxnSpPr>
        <p:spPr>
          <a:xfrm>
            <a:off x="1196503" y="1612360"/>
            <a:ext cx="2502440" cy="0"/>
          </a:xfrm>
          <a:prstGeom prst="straightConnector1">
            <a:avLst/>
          </a:prstGeom>
          <a:ln w="34925">
            <a:solidFill>
              <a:srgbClr val="D83B0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C174AA6-01CF-4760-A65F-F02CFCE5F1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1634251" flipH="1">
            <a:off x="6287857" y="1405310"/>
            <a:ext cx="753605" cy="44285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7FDC9BD-B8F0-4989-90C5-A88AC184B1AD}"/>
              </a:ext>
            </a:extLst>
          </p:cNvPr>
          <p:cNvSpPr txBox="1"/>
          <p:nvPr/>
        </p:nvSpPr>
        <p:spPr>
          <a:xfrm>
            <a:off x="253093" y="3877689"/>
            <a:ext cx="301540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	For SSO with Kerberos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F9BD7431-54DB-4972-9EED-D2E207CF7BE7}"/>
              </a:ext>
            </a:extLst>
          </p:cNvPr>
          <p:cNvSpPr txBox="1"/>
          <p:nvPr/>
        </p:nvSpPr>
        <p:spPr>
          <a:xfrm>
            <a:off x="245797" y="4091663"/>
            <a:ext cx="301540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**	For custom domain names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A98564-BEA7-485D-8766-245F571F2040}"/>
              </a:ext>
            </a:extLst>
          </p:cNvPr>
          <p:cNvSpPr/>
          <p:nvPr/>
        </p:nvSpPr>
        <p:spPr>
          <a:xfrm>
            <a:off x="3261198" y="2974657"/>
            <a:ext cx="1612360" cy="293996"/>
          </a:xfrm>
          <a:prstGeom prst="roundRect">
            <a:avLst/>
          </a:prstGeom>
          <a:solidFill>
            <a:schemeClr val="accent5"/>
          </a:solidFill>
          <a:ln w="63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" tIns="27000" rIns="27000" bIns="27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Authorize Users</a:t>
            </a:r>
            <a:endParaRPr lang="nl-NL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E80AD-BAD4-4C8E-A291-E7B8308EC805}"/>
              </a:ext>
            </a:extLst>
          </p:cNvPr>
          <p:cNvCxnSpPr/>
          <p:nvPr/>
        </p:nvCxnSpPr>
        <p:spPr>
          <a:xfrm>
            <a:off x="2773680" y="1478280"/>
            <a:ext cx="1010920" cy="0"/>
          </a:xfrm>
          <a:prstGeom prst="straightConnector1">
            <a:avLst/>
          </a:prstGeom>
          <a:ln w="28575">
            <a:solidFill>
              <a:schemeClr val="accent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402879-B7E5-4CD9-8A5A-4A3AD476C774}"/>
              </a:ext>
            </a:extLst>
          </p:cNvPr>
          <p:cNvCxnSpPr>
            <a:cxnSpLocks/>
          </p:cNvCxnSpPr>
          <p:nvPr/>
        </p:nvCxnSpPr>
        <p:spPr>
          <a:xfrm flipV="1">
            <a:off x="3784600" y="1608549"/>
            <a:ext cx="1992313" cy="3811"/>
          </a:xfrm>
          <a:prstGeom prst="straightConnector1">
            <a:avLst/>
          </a:prstGeom>
          <a:ln w="34925">
            <a:solidFill>
              <a:srgbClr val="D83B01">
                <a:alpha val="56078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85DCB3D-2DF5-4ABD-936C-F95B28D043A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831631" y="1608711"/>
            <a:ext cx="1436144" cy="5957"/>
          </a:xfrm>
          <a:prstGeom prst="straightConnector1">
            <a:avLst/>
          </a:prstGeom>
          <a:ln w="34925">
            <a:solidFill>
              <a:srgbClr val="D83B01">
                <a:alpha val="56078"/>
              </a:srgb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221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29" grpId="0" animBg="1"/>
      <p:bldP spid="4" grpId="0"/>
      <p:bldP spid="26" grpId="0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Configuring the Azure AD App Proxy Application</a:t>
            </a:r>
          </a:p>
        </p:txBody>
      </p:sp>
      <p:graphicFrame>
        <p:nvGraphicFramePr>
          <p:cNvPr id="19" name="Text Placeholder 5">
            <a:extLst>
              <a:ext uri="{FF2B5EF4-FFF2-40B4-BE49-F238E27FC236}">
                <a16:creationId xmlns:a16="http://schemas.microsoft.com/office/drawing/2014/main" id="{58E84D12-6982-4D76-AA06-7074948B2C5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42605992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99F-76FA-476A-9D26-7491889A6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297239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Choosing the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92E7-7910-45E9-BB36-334F65F1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28664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Msappproxy.net includes the certificate for https</a:t>
            </a:r>
          </a:p>
          <a:p>
            <a:r>
              <a:rPr lang="en-US" dirty="0"/>
              <a:t>Application get a URL that differs from outside</a:t>
            </a:r>
          </a:p>
          <a:p>
            <a:r>
              <a:rPr lang="en-US" dirty="0"/>
              <a:t>URL does not match the known conventions</a:t>
            </a:r>
          </a:p>
          <a:p>
            <a:r>
              <a:rPr lang="en-US" dirty="0"/>
              <a:t>Less </a:t>
            </a:r>
            <a:r>
              <a:rPr lang="en-US" dirty="0" err="1"/>
              <a:t>painfull</a:t>
            </a:r>
            <a:r>
              <a:rPr lang="en-US" dirty="0"/>
              <a:t> when used from the MyApps Portal</a:t>
            </a:r>
          </a:p>
        </p:txBody>
      </p:sp>
      <p:pic>
        <p:nvPicPr>
          <p:cNvPr id="5" name="Graphic 4" descr="Hospital">
            <a:extLst>
              <a:ext uri="{FF2B5EF4-FFF2-40B4-BE49-F238E27FC236}">
                <a16:creationId xmlns:a16="http://schemas.microsoft.com/office/drawing/2014/main" id="{6368E7C9-B13B-4FD2-8EAF-CFD25D360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616" y="36518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59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3903E-572E-49C6-A939-CAC65CC8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297239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Choosing the certificate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A7B2-0C44-45DA-8D20-586158BFF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28664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It’s for free when for *.msappproxy.net</a:t>
            </a:r>
          </a:p>
          <a:p>
            <a:r>
              <a:rPr lang="en-US" dirty="0"/>
              <a:t>Wildcard certificates are supported</a:t>
            </a:r>
          </a:p>
          <a:p>
            <a:r>
              <a:rPr lang="en-US" dirty="0"/>
              <a:t>SAN certificates are supported</a:t>
            </a:r>
          </a:p>
          <a:p>
            <a:r>
              <a:rPr lang="en-US" dirty="0"/>
              <a:t>Personal Information Exchange Format (PFX) must be imported for each published application</a:t>
            </a:r>
          </a:p>
          <a:p>
            <a:r>
              <a:rPr lang="en-US" dirty="0"/>
              <a:t>No support for Let’s Encrypt</a:t>
            </a:r>
          </a:p>
          <a:p>
            <a:endParaRPr lang="en-US" dirty="0"/>
          </a:p>
        </p:txBody>
      </p:sp>
      <p:pic>
        <p:nvPicPr>
          <p:cNvPr id="5" name="Graphic 4" descr="Diploma">
            <a:extLst>
              <a:ext uri="{FF2B5EF4-FFF2-40B4-BE49-F238E27FC236}">
                <a16:creationId xmlns:a16="http://schemas.microsoft.com/office/drawing/2014/main" id="{82CB3F37-9A0D-4751-9541-AA12AFB67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654" y="3787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7378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0DE37-C457-4061-80F9-B81D4209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61925"/>
            <a:ext cx="8229600" cy="914400"/>
          </a:xfrm>
        </p:spPr>
        <p:txBody>
          <a:bodyPr/>
          <a:lstStyle/>
          <a:p>
            <a:r>
              <a:rPr lang="en-US" dirty="0"/>
              <a:t>Additional Configuration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6D09C7-E3AA-422F-8F4E-5536395332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2DA9594-011F-4E46-8A12-E86B2CF2E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8" y="1076325"/>
            <a:ext cx="7230484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53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9A8D4-3AF3-4492-8A7B-632D9C9F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98326"/>
            <a:ext cx="8229600" cy="9144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03A0EB-73AA-41D1-AAFB-AEBFE01E46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When the internal URL differs from the external URL</a:t>
            </a:r>
          </a:p>
          <a:p>
            <a:r>
              <a:rPr lang="en-US" dirty="0"/>
              <a:t>When using msappproxy.net hostnames </a:t>
            </a:r>
          </a:p>
        </p:txBody>
      </p:sp>
    </p:spTree>
    <p:extLst>
      <p:ext uri="{BB962C8B-B14F-4D97-AF65-F5344CB8AC3E}">
        <p14:creationId xmlns:p14="http://schemas.microsoft.com/office/powerpoint/2010/main" val="36345398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B678DD3-786C-4D94-9206-FFD7745875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7356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9B2B-9500-4E4F-A9C8-25E93B4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Windows Server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4ECB38-1800-40B0-ADF3-E3156864F731}"/>
              </a:ext>
            </a:extLst>
          </p:cNvPr>
          <p:cNvGraphicFramePr/>
          <p:nvPr/>
        </p:nvGraphicFramePr>
        <p:xfrm>
          <a:off x="827584" y="627534"/>
          <a:ext cx="7560840" cy="397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427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7856B-5BBB-41C3-BA8A-B638E991535F}"/>
              </a:ext>
            </a:extLst>
          </p:cNvPr>
          <p:cNvSpPr txBox="1">
            <a:spLocks/>
          </p:cNvSpPr>
          <p:nvPr/>
        </p:nvSpPr>
        <p:spPr>
          <a:xfrm>
            <a:off x="467544" y="209789"/>
            <a:ext cx="5510213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dirty="0"/>
              <a:t>Death of the DMZ: </a:t>
            </a:r>
            <a:br>
              <a:rPr lang="en-US" dirty="0"/>
            </a:br>
            <a:r>
              <a:rPr lang="en-US" dirty="0"/>
              <a:t>Protecting Internal Apps with Azure AD Application Proxy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568A-E308-4447-8C29-7E39D96D9173}"/>
              </a:ext>
            </a:extLst>
          </p:cNvPr>
          <p:cNvSpPr txBox="1">
            <a:spLocks/>
          </p:cNvSpPr>
          <p:nvPr/>
        </p:nvSpPr>
        <p:spPr>
          <a:xfrm>
            <a:off x="467544" y="2854404"/>
            <a:ext cx="5510213" cy="10156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Raymond P.L. Comvalius - MVP</a:t>
            </a:r>
          </a:p>
          <a:p>
            <a:pPr marL="0" indent="0">
              <a:buNone/>
            </a:pPr>
            <a:r>
              <a:rPr lang="en-US" dirty="0"/>
              <a:t>IT Infrastructure Architect/Trainer</a:t>
            </a:r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/>
              <a:t>nextxpert</a:t>
            </a:r>
            <a:endParaRPr lang="en-US" dirty="0"/>
          </a:p>
        </p:txBody>
      </p:sp>
      <p:pic>
        <p:nvPicPr>
          <p:cNvPr id="9" name="Tijdelijke aanduiding voor afbeelding 7">
            <a:extLst>
              <a:ext uri="{FF2B5EF4-FFF2-40B4-BE49-F238E27FC236}">
                <a16:creationId xmlns:a16="http://schemas.microsoft.com/office/drawing/2014/main" id="{13EE2E7C-8279-4E4F-9BFA-199B6F15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57" y="1398935"/>
            <a:ext cx="2647241" cy="37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24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9B2B-9500-4E4F-A9C8-25E93B4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Windows Server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4ECB38-1800-40B0-ADF3-E3156864F7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6075011"/>
              </p:ext>
            </p:extLst>
          </p:nvPr>
        </p:nvGraphicFramePr>
        <p:xfrm>
          <a:off x="791580" y="0"/>
          <a:ext cx="7560840" cy="397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021EA80-FD35-4716-A978-F51C369B18DA}"/>
              </a:ext>
            </a:extLst>
          </p:cNvPr>
          <p:cNvSpPr/>
          <p:nvPr/>
        </p:nvSpPr>
        <p:spPr>
          <a:xfrm>
            <a:off x="683568" y="3291830"/>
            <a:ext cx="8352928" cy="1080120"/>
          </a:xfrm>
          <a:prstGeom prst="wedgeRectCallout">
            <a:avLst>
              <a:gd name="adj1" fmla="val -37697"/>
              <a:gd name="adj2" fmla="val -1179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AADApplicationProxyConnectorInstaller.exe REGISTERCONNECTOR="false" /q</a:t>
            </a:r>
          </a:p>
        </p:txBody>
      </p:sp>
    </p:spTree>
    <p:extLst>
      <p:ext uri="{BB962C8B-B14F-4D97-AF65-F5344CB8AC3E}">
        <p14:creationId xmlns:p14="http://schemas.microsoft.com/office/powerpoint/2010/main" val="225548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9B2B-9500-4E4F-A9C8-25E93B4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Windows Server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4ECB38-1800-40B0-ADF3-E3156864F731}"/>
              </a:ext>
            </a:extLst>
          </p:cNvPr>
          <p:cNvGraphicFramePr/>
          <p:nvPr/>
        </p:nvGraphicFramePr>
        <p:xfrm>
          <a:off x="791580" y="0"/>
          <a:ext cx="7560840" cy="397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021EA80-FD35-4716-A978-F51C369B18DA}"/>
              </a:ext>
            </a:extLst>
          </p:cNvPr>
          <p:cNvSpPr/>
          <p:nvPr/>
        </p:nvSpPr>
        <p:spPr>
          <a:xfrm>
            <a:off x="683568" y="3291830"/>
            <a:ext cx="8352928" cy="1080120"/>
          </a:xfrm>
          <a:prstGeom prst="wedgeRectCallout">
            <a:avLst>
              <a:gd name="adj1" fmla="val -1601"/>
              <a:gd name="adj2" fmla="val -11625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Credential object or Offline Token</a:t>
            </a:r>
          </a:p>
          <a:p>
            <a:pPr algn="ctr"/>
            <a:r>
              <a:rPr lang="en-US" dirty="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https://docs.microsoft.com/en-us/azure/active-directory/manage-apps/application-proxy-register-connector-powershell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161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9B2B-9500-4E4F-A9C8-25E93B4C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on Windows Server Core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4ECB38-1800-40B0-ADF3-E3156864F731}"/>
              </a:ext>
            </a:extLst>
          </p:cNvPr>
          <p:cNvGraphicFramePr/>
          <p:nvPr/>
        </p:nvGraphicFramePr>
        <p:xfrm>
          <a:off x="791580" y="0"/>
          <a:ext cx="7560840" cy="3976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8021EA80-FD35-4716-A978-F51C369B18DA}"/>
              </a:ext>
            </a:extLst>
          </p:cNvPr>
          <p:cNvSpPr/>
          <p:nvPr/>
        </p:nvSpPr>
        <p:spPr>
          <a:xfrm>
            <a:off x="683568" y="3291830"/>
            <a:ext cx="8352928" cy="1080120"/>
          </a:xfrm>
          <a:prstGeom prst="wedgeRectCallout">
            <a:avLst>
              <a:gd name="adj1" fmla="val 32349"/>
              <a:gd name="adj2" fmla="val -116825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.\RegisterConnector.ps1 -</a:t>
            </a:r>
            <a:r>
              <a:rPr lang="en-US" dirty="0" err="1"/>
              <a:t>Authenticationmode</a:t>
            </a:r>
            <a:r>
              <a:rPr lang="en-US" dirty="0"/>
              <a:t> Token -Token $</a:t>
            </a:r>
            <a:r>
              <a:rPr lang="en-US" dirty="0" err="1"/>
              <a:t>SecureToken</a:t>
            </a:r>
            <a:r>
              <a:rPr lang="en-US" dirty="0"/>
              <a:t> -</a:t>
            </a:r>
            <a:r>
              <a:rPr lang="en-US" dirty="0" err="1"/>
              <a:t>TenantId</a:t>
            </a:r>
            <a:r>
              <a:rPr lang="en-US" dirty="0"/>
              <a:t> &lt;tenant GUID&gt; -Feature </a:t>
            </a:r>
            <a:r>
              <a:rPr lang="en-US" dirty="0" err="1"/>
              <a:t>ApplicationProxy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922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E7DD0-F118-4579-9CBA-9C531DF4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7492"/>
            <a:ext cx="8229600" cy="914400"/>
          </a:xfrm>
        </p:spPr>
        <p:txBody>
          <a:bodyPr/>
          <a:lstStyle/>
          <a:p>
            <a:r>
              <a:rPr lang="en-US" dirty="0"/>
              <a:t>Automating App Publication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FE41-D3E9-4F02-8826-C7CEE70225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556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Automation is done from the </a:t>
            </a:r>
            <a:r>
              <a:rPr lang="en-US" dirty="0" err="1"/>
              <a:t>AzureAD</a:t>
            </a:r>
            <a:r>
              <a:rPr lang="en-US" dirty="0"/>
              <a:t> PowerShell Module</a:t>
            </a:r>
          </a:p>
          <a:p>
            <a:r>
              <a:rPr lang="en-US" dirty="0">
                <a:latin typeface="Consolas" panose="020B0609020204030204" pitchFamily="49" charset="0"/>
              </a:rPr>
              <a:t>Get-</a:t>
            </a:r>
            <a:r>
              <a:rPr lang="en-US" dirty="0" err="1">
                <a:latin typeface="Consolas" panose="020B0609020204030204" pitchFamily="49" charset="0"/>
              </a:rPr>
              <a:t>AzureADApplication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New/Get/Set-</a:t>
            </a:r>
            <a:r>
              <a:rPr lang="en-US" dirty="0" err="1">
                <a:latin typeface="Consolas" panose="020B0609020204030204" pitchFamily="49" charset="0"/>
              </a:rPr>
              <a:t>AzureADApplicationProxyApplication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New/Get-</a:t>
            </a:r>
            <a:r>
              <a:rPr lang="en-US" dirty="0" err="1">
                <a:latin typeface="Consolas" panose="020B0609020204030204" pitchFamily="49" charset="0"/>
              </a:rPr>
              <a:t>AzureADApplicationProxyConnectorGroup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Set-</a:t>
            </a:r>
            <a:r>
              <a:rPr lang="en-US" dirty="0" err="1">
                <a:latin typeface="Consolas" panose="020B0609020204030204" pitchFamily="49" charset="0"/>
              </a:rPr>
              <a:t>AzureADApplicatoinProxySingleSignOn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New/Get-</a:t>
            </a:r>
            <a:r>
              <a:rPr lang="en-US" dirty="0" err="1">
                <a:latin typeface="Consolas" panose="020B0609020204030204" pitchFamily="49" charset="0"/>
              </a:rPr>
              <a:t>AzureADServiceAppRoleAssignment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Add-</a:t>
            </a:r>
            <a:r>
              <a:rPr lang="en-US" dirty="0" err="1">
                <a:latin typeface="Consolas" panose="020B0609020204030204" pitchFamily="49" charset="0"/>
              </a:rPr>
              <a:t>AzureADServicePrincipalOwner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Set-</a:t>
            </a:r>
            <a:r>
              <a:rPr lang="en-US" dirty="0" err="1">
                <a:latin typeface="Consolas" panose="020B0609020204030204" pitchFamily="49" charset="0"/>
              </a:rPr>
              <a:t>AzureADApplicationProxyApplicationCustomDomainCertificate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(only runs as local administrator)</a:t>
            </a:r>
          </a:p>
        </p:txBody>
      </p:sp>
    </p:spTree>
    <p:extLst>
      <p:ext uri="{BB962C8B-B14F-4D97-AF65-F5344CB8AC3E}">
        <p14:creationId xmlns:p14="http://schemas.microsoft.com/office/powerpoint/2010/main" val="382092945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1D1179-BE9D-4203-8863-9B4D900C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 dirty="0"/>
              <a:t>Challenges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8872D929-E081-40DC-8912-69F56196C57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55138811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6596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6DC5D-E0CA-4F0D-A018-DCA1C810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Summary</a:t>
            </a:r>
          </a:p>
        </p:txBody>
      </p:sp>
      <p:pic>
        <p:nvPicPr>
          <p:cNvPr id="4" name="Content Placeholder 3" descr="A picture containing standing, holding, man, game&#10;&#10;Description automatically generated">
            <a:extLst>
              <a:ext uri="{FF2B5EF4-FFF2-40B4-BE49-F238E27FC236}">
                <a16:creationId xmlns:a16="http://schemas.microsoft.com/office/drawing/2014/main" id="{8A8A8920-1C52-41F2-B148-C28035EB8D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16970" t="24118" r="19058"/>
          <a:stretch/>
        </p:blipFill>
        <p:spPr>
          <a:xfrm>
            <a:off x="6136641" y="5881"/>
            <a:ext cx="3007360" cy="5137619"/>
          </a:xfrm>
        </p:spPr>
      </p:pic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E9B355AE-C46A-4525-8A4F-1D1B719D31F5}"/>
              </a:ext>
            </a:extLst>
          </p:cNvPr>
          <p:cNvGraphicFramePr>
            <a:graphicFrameLocks noGrp="1"/>
          </p:cNvGraphicFramePr>
          <p:nvPr>
            <p:ph sz="quarter" idx="12"/>
          </p:nvPr>
        </p:nvGraphicFramePr>
        <p:xfrm>
          <a:off x="438151" y="1076325"/>
          <a:ext cx="3908822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9618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318450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6750AB-037D-4B6E-ADA4-EB1F16118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5598A-B532-40D1-B03B-C0B714516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16204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Cloud as the new perimeter</a:t>
            </a:r>
          </a:p>
          <a:p>
            <a:r>
              <a:rPr lang="en-US" dirty="0"/>
              <a:t>App Proxy Concept</a:t>
            </a:r>
          </a:p>
          <a:p>
            <a:r>
              <a:rPr lang="en-US" dirty="0"/>
              <a:t>Implementing App Proxy</a:t>
            </a:r>
          </a:p>
          <a:p>
            <a:r>
              <a:rPr lang="en-US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0144913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44457F-59CB-4776-829E-AA27EB581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439341"/>
            <a:ext cx="2386520" cy="426243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700"/>
              <a:t>Cloud: The new perimeter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54E8D6-6369-4B11-9508-4353F6AF16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439341"/>
            <a:ext cx="5000625" cy="4262437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Our best protected resources are in the cloud</a:t>
            </a:r>
          </a:p>
          <a:p>
            <a:pPr lvl="1"/>
            <a:r>
              <a:rPr lang="en-US" sz="2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Best Authentication</a:t>
            </a:r>
          </a:p>
          <a:p>
            <a:pPr lvl="1"/>
            <a:r>
              <a:rPr lang="en-US" sz="2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Conditional Access</a:t>
            </a:r>
          </a:p>
          <a:p>
            <a:pPr lvl="1"/>
            <a:r>
              <a:rPr lang="en-US" sz="21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Identity Protection</a:t>
            </a:r>
          </a:p>
          <a:p>
            <a:pPr lvl="1"/>
            <a:r>
              <a:rPr lang="en-US" sz="2100" dirty="0"/>
              <a:t>Best DDOS mitigation</a:t>
            </a:r>
            <a:endParaRPr lang="en-US" sz="21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52054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ED68F-BAC2-4E84-BAF1-42ED3379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Azure AD Application Proxy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EABE109-0721-44E4-8EF8-D1C5ED9D28D1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540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ep 35"/>
          <p:cNvGrpSpPr/>
          <p:nvPr/>
        </p:nvGrpSpPr>
        <p:grpSpPr>
          <a:xfrm>
            <a:off x="2599800" y="3999056"/>
            <a:ext cx="920445" cy="994113"/>
            <a:chOff x="3266705" y="4509703"/>
            <a:chExt cx="1227260" cy="1325483"/>
          </a:xfrm>
        </p:grpSpPr>
        <p:grpSp>
          <p:nvGrpSpPr>
            <p:cNvPr id="11" name="Groep 10"/>
            <p:cNvGrpSpPr/>
            <p:nvPr/>
          </p:nvGrpSpPr>
          <p:grpSpPr>
            <a:xfrm>
              <a:off x="3581119" y="4509703"/>
              <a:ext cx="669796" cy="859173"/>
              <a:chOff x="3676909" y="4157065"/>
              <a:chExt cx="669796" cy="859173"/>
            </a:xfrm>
          </p:grpSpPr>
          <p:sp>
            <p:nvSpPr>
              <p:cNvPr id="173" name="Afgeronde rechthoek 90"/>
              <p:cNvSpPr/>
              <p:nvPr/>
            </p:nvSpPr>
            <p:spPr>
              <a:xfrm>
                <a:off x="3676909" y="4157065"/>
                <a:ext cx="417601" cy="780290"/>
              </a:xfrm>
              <a:prstGeom prst="roundRect">
                <a:avLst>
                  <a:gd name="adj" fmla="val 71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4" name="Rechthoek 91"/>
              <p:cNvSpPr/>
              <p:nvPr/>
            </p:nvSpPr>
            <p:spPr>
              <a:xfrm>
                <a:off x="3676910" y="4643685"/>
                <a:ext cx="417600" cy="349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0" name="Groep 182"/>
              <p:cNvGrpSpPr/>
              <p:nvPr/>
            </p:nvGrpSpPr>
            <p:grpSpPr>
              <a:xfrm>
                <a:off x="3707646" y="4184862"/>
                <a:ext cx="639059" cy="831376"/>
                <a:chOff x="6404981" y="3736143"/>
                <a:chExt cx="639059" cy="831376"/>
              </a:xfrm>
            </p:grpSpPr>
            <p:grpSp>
              <p:nvGrpSpPr>
                <p:cNvPr id="162" name="Groep 89"/>
                <p:cNvGrpSpPr/>
                <p:nvPr/>
              </p:nvGrpSpPr>
              <p:grpSpPr>
                <a:xfrm>
                  <a:off x="6404981" y="3736143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168" name="Afgeronde rechthoek 90"/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Rechthoek 91"/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0" name="Rechthoek 92"/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1" name="Rechthoek 93"/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2" name="Rechthoek 94"/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63" name="Azure AD Connect"/>
                <p:cNvGrpSpPr/>
                <p:nvPr/>
              </p:nvGrpSpPr>
              <p:grpSpPr>
                <a:xfrm>
                  <a:off x="6580124" y="4085533"/>
                  <a:ext cx="463916" cy="481986"/>
                  <a:chOff x="2623045" y="2340977"/>
                  <a:chExt cx="506930" cy="526675"/>
                </a:xfrm>
              </p:grpSpPr>
              <p:sp>
                <p:nvSpPr>
                  <p:cNvPr id="164" name="Rechthoek 170"/>
                  <p:cNvSpPr/>
                  <p:nvPr/>
                </p:nvSpPr>
                <p:spPr>
                  <a:xfrm>
                    <a:off x="2660449" y="2410833"/>
                    <a:ext cx="256121" cy="16156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5" name="Freeform 58"/>
                  <p:cNvSpPr>
                    <a:spLocks noEditPoints="1"/>
                  </p:cNvSpPr>
                  <p:nvPr/>
                </p:nvSpPr>
                <p:spPr bwMode="black">
                  <a:xfrm>
                    <a:off x="2682075" y="2340977"/>
                    <a:ext cx="447900" cy="462849"/>
                  </a:xfrm>
                  <a:custGeom>
                    <a:avLst/>
                    <a:gdLst>
                      <a:gd name="T0" fmla="*/ 840692 w 182"/>
                      <a:gd name="T1" fmla="*/ 302016 h 195"/>
                      <a:gd name="T2" fmla="*/ 408734 w 182"/>
                      <a:gd name="T3" fmla="*/ 0 h 195"/>
                      <a:gd name="T4" fmla="*/ 408734 w 182"/>
                      <a:gd name="T5" fmla="*/ 185856 h 195"/>
                      <a:gd name="T6" fmla="*/ 4645 w 182"/>
                      <a:gd name="T7" fmla="*/ 185856 h 195"/>
                      <a:gd name="T8" fmla="*/ 4645 w 182"/>
                      <a:gd name="T9" fmla="*/ 413529 h 195"/>
                      <a:gd name="T10" fmla="*/ 264748 w 182"/>
                      <a:gd name="T11" fmla="*/ 413529 h 195"/>
                      <a:gd name="T12" fmla="*/ 408734 w 182"/>
                      <a:gd name="T13" fmla="*/ 315955 h 195"/>
                      <a:gd name="T14" fmla="*/ 408734 w 182"/>
                      <a:gd name="T15" fmla="*/ 604031 h 195"/>
                      <a:gd name="T16" fmla="*/ 840692 w 182"/>
                      <a:gd name="T17" fmla="*/ 302016 h 195"/>
                      <a:gd name="T18" fmla="*/ 88249 w 182"/>
                      <a:gd name="T19" fmla="*/ 590092 h 195"/>
                      <a:gd name="T20" fmla="*/ 408734 w 182"/>
                      <a:gd name="T21" fmla="*/ 799180 h 195"/>
                      <a:gd name="T22" fmla="*/ 408734 w 182"/>
                      <a:gd name="T23" fmla="*/ 659788 h 195"/>
                      <a:gd name="T24" fmla="*/ 826758 w 182"/>
                      <a:gd name="T25" fmla="*/ 659788 h 195"/>
                      <a:gd name="T26" fmla="*/ 826758 w 182"/>
                      <a:gd name="T27" fmla="*/ 710898 h 195"/>
                      <a:gd name="T28" fmla="*/ 464471 w 182"/>
                      <a:gd name="T29" fmla="*/ 710898 h 195"/>
                      <a:gd name="T30" fmla="*/ 464471 w 182"/>
                      <a:gd name="T31" fmla="*/ 906047 h 195"/>
                      <a:gd name="T32" fmla="*/ 0 w 182"/>
                      <a:gd name="T33" fmla="*/ 590092 h 195"/>
                      <a:gd name="T34" fmla="*/ 88249 w 182"/>
                      <a:gd name="T35" fmla="*/ 590092 h 195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0" t="0" r="r" b="b"/>
                    <a:pathLst>
                      <a:path w="182" h="195">
                        <a:moveTo>
                          <a:pt x="181" y="65"/>
                        </a:moveTo>
                        <a:cubicBezTo>
                          <a:pt x="88" y="0"/>
                          <a:pt x="88" y="0"/>
                          <a:pt x="88" y="0"/>
                        </a:cubicBezTo>
                        <a:cubicBezTo>
                          <a:pt x="88" y="40"/>
                          <a:pt x="88" y="40"/>
                          <a:pt x="88" y="40"/>
                        </a:cubicBezTo>
                        <a:cubicBezTo>
                          <a:pt x="1" y="40"/>
                          <a:pt x="1" y="40"/>
                          <a:pt x="1" y="40"/>
                        </a:cubicBezTo>
                        <a:cubicBezTo>
                          <a:pt x="1" y="89"/>
                          <a:pt x="1" y="89"/>
                          <a:pt x="1" y="89"/>
                        </a:cubicBezTo>
                        <a:cubicBezTo>
                          <a:pt x="57" y="89"/>
                          <a:pt x="57" y="89"/>
                          <a:pt x="57" y="89"/>
                        </a:cubicBezTo>
                        <a:cubicBezTo>
                          <a:pt x="88" y="68"/>
                          <a:pt x="88" y="68"/>
                          <a:pt x="88" y="68"/>
                        </a:cubicBezTo>
                        <a:cubicBezTo>
                          <a:pt x="88" y="130"/>
                          <a:pt x="88" y="130"/>
                          <a:pt x="88" y="130"/>
                        </a:cubicBezTo>
                        <a:cubicBezTo>
                          <a:pt x="181" y="65"/>
                          <a:pt x="181" y="65"/>
                          <a:pt x="181" y="65"/>
                        </a:cubicBezTo>
                        <a:close/>
                        <a:moveTo>
                          <a:pt x="19" y="127"/>
                        </a:moveTo>
                        <a:cubicBezTo>
                          <a:pt x="88" y="172"/>
                          <a:pt x="88" y="172"/>
                          <a:pt x="88" y="172"/>
                        </a:cubicBezTo>
                        <a:cubicBezTo>
                          <a:pt x="88" y="142"/>
                          <a:pt x="88" y="142"/>
                          <a:pt x="88" y="142"/>
                        </a:cubicBezTo>
                        <a:cubicBezTo>
                          <a:pt x="178" y="142"/>
                          <a:pt x="178" y="142"/>
                          <a:pt x="178" y="142"/>
                        </a:cubicBezTo>
                        <a:cubicBezTo>
                          <a:pt x="182" y="142"/>
                          <a:pt x="182" y="153"/>
                          <a:pt x="178" y="153"/>
                        </a:cubicBezTo>
                        <a:cubicBezTo>
                          <a:pt x="100" y="153"/>
                          <a:pt x="100" y="153"/>
                          <a:pt x="100" y="153"/>
                        </a:cubicBezTo>
                        <a:cubicBezTo>
                          <a:pt x="100" y="195"/>
                          <a:pt x="100" y="195"/>
                          <a:pt x="100" y="195"/>
                        </a:cubicBezTo>
                        <a:cubicBezTo>
                          <a:pt x="0" y="127"/>
                          <a:pt x="0" y="127"/>
                          <a:pt x="0" y="127"/>
                        </a:cubicBezTo>
                        <a:cubicBezTo>
                          <a:pt x="19" y="127"/>
                          <a:pt x="19" y="127"/>
                          <a:pt x="19" y="127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lIns="46297" tIns="23149" rIns="46297" bIns="23149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endParaRPr lang="nl-NL" sz="135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66" name="Rechte verbindingslijn 172"/>
                  <p:cNvCxnSpPr/>
                  <p:nvPr/>
                </p:nvCxnSpPr>
                <p:spPr>
                  <a:xfrm>
                    <a:off x="2623045" y="2620821"/>
                    <a:ext cx="395207" cy="246831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Rechte verbindingslijn 173"/>
                  <p:cNvCxnSpPr/>
                  <p:nvPr/>
                </p:nvCxnSpPr>
                <p:spPr>
                  <a:xfrm>
                    <a:off x="2702968" y="2607918"/>
                    <a:ext cx="184708" cy="117690"/>
                  </a:xfrm>
                  <a:prstGeom prst="line">
                    <a:avLst/>
                  </a:prstGeom>
                  <a:ln w="2857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02" name="Tekstvak 79"/>
            <p:cNvSpPr txBox="1"/>
            <p:nvPr/>
          </p:nvSpPr>
          <p:spPr>
            <a:xfrm>
              <a:off x="3266705" y="5281189"/>
              <a:ext cx="122726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App Proxy </a:t>
              </a:r>
              <a:b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</a:br>
              <a: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connector</a:t>
              </a:r>
            </a:p>
          </p:txBody>
        </p:sp>
      </p:grpSp>
      <p:sp>
        <p:nvSpPr>
          <p:cNvPr id="176" name="Rechthoek 91"/>
          <p:cNvSpPr/>
          <p:nvPr/>
        </p:nvSpPr>
        <p:spPr>
          <a:xfrm>
            <a:off x="2504657" y="4123196"/>
            <a:ext cx="313200" cy="262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6556" y="219376"/>
            <a:ext cx="7899559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AD App Proxy Concept</a:t>
            </a:r>
          </a:p>
        </p:txBody>
      </p:sp>
      <p:grpSp>
        <p:nvGrpSpPr>
          <p:cNvPr id="5" name="Groep 4"/>
          <p:cNvGrpSpPr/>
          <p:nvPr/>
        </p:nvGrpSpPr>
        <p:grpSpPr>
          <a:xfrm>
            <a:off x="682031" y="2237810"/>
            <a:ext cx="2674293" cy="2557656"/>
            <a:chOff x="894603" y="3053535"/>
            <a:chExt cx="3565724" cy="3410207"/>
          </a:xfrm>
        </p:grpSpPr>
        <p:cxnSp>
          <p:nvCxnSpPr>
            <p:cNvPr id="77" name="Rechte verbindingslijn 76"/>
            <p:cNvCxnSpPr/>
            <p:nvPr/>
          </p:nvCxnSpPr>
          <p:spPr>
            <a:xfrm>
              <a:off x="4449180" y="3053535"/>
              <a:ext cx="11147" cy="266457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kstvak 5"/>
            <p:cNvSpPr txBox="1"/>
            <p:nvPr/>
          </p:nvSpPr>
          <p:spPr>
            <a:xfrm>
              <a:off x="1136656" y="6063633"/>
              <a:ext cx="1693199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1350" dirty="0"/>
                <a:t>On </a:t>
              </a:r>
              <a:r>
                <a:rPr lang="nl-NL" sz="1350" dirty="0" err="1"/>
                <a:t>Premises</a:t>
              </a:r>
              <a:endParaRPr lang="nl-NL" sz="1350" dirty="0"/>
            </a:p>
          </p:txBody>
        </p:sp>
        <p:grpSp>
          <p:nvGrpSpPr>
            <p:cNvPr id="79" name="Groep 78"/>
            <p:cNvGrpSpPr/>
            <p:nvPr/>
          </p:nvGrpSpPr>
          <p:grpSpPr>
            <a:xfrm>
              <a:off x="894603" y="3221925"/>
              <a:ext cx="1759456" cy="1442686"/>
              <a:chOff x="894603" y="3221925"/>
              <a:chExt cx="1759456" cy="1442686"/>
            </a:xfrm>
          </p:grpSpPr>
          <p:sp>
            <p:nvSpPr>
              <p:cNvPr id="80" name="Tekstvak 7"/>
              <p:cNvSpPr txBox="1"/>
              <p:nvPr/>
            </p:nvSpPr>
            <p:spPr>
              <a:xfrm>
                <a:off x="894603" y="4110614"/>
                <a:ext cx="1759456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1050" dirty="0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  <a:t>Active Directory</a:t>
                </a:r>
              </a:p>
              <a:p>
                <a:pPr algn="ctr"/>
                <a:r>
                  <a:rPr lang="nl-NL" sz="1050" dirty="0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  <a:t>Domain Services</a:t>
                </a:r>
              </a:p>
            </p:txBody>
          </p:sp>
          <p:sp>
            <p:nvSpPr>
              <p:cNvPr id="81" name="Freeform 11"/>
              <p:cNvSpPr>
                <a:spLocks noEditPoints="1"/>
              </p:cNvSpPr>
              <p:nvPr/>
            </p:nvSpPr>
            <p:spPr bwMode="auto">
              <a:xfrm>
                <a:off x="1232677" y="3221925"/>
                <a:ext cx="1140777" cy="814204"/>
              </a:xfrm>
              <a:custGeom>
                <a:avLst/>
                <a:gdLst>
                  <a:gd name="T0" fmla="*/ 380 w 762"/>
                  <a:gd name="T1" fmla="*/ 0 h 502"/>
                  <a:gd name="T2" fmla="*/ 380 w 762"/>
                  <a:gd name="T3" fmla="*/ 0 h 502"/>
                  <a:gd name="T4" fmla="*/ 379 w 762"/>
                  <a:gd name="T5" fmla="*/ 502 h 502"/>
                  <a:gd name="T6" fmla="*/ 0 w 762"/>
                  <a:gd name="T7" fmla="*/ 440 h 502"/>
                  <a:gd name="T8" fmla="*/ 380 w 762"/>
                  <a:gd name="T9" fmla="*/ 0 h 502"/>
                  <a:gd name="T10" fmla="*/ 380 w 762"/>
                  <a:gd name="T11" fmla="*/ 0 h 502"/>
                  <a:gd name="T12" fmla="*/ 383 w 762"/>
                  <a:gd name="T13" fmla="*/ 502 h 502"/>
                  <a:gd name="T14" fmla="*/ 762 w 762"/>
                  <a:gd name="T15" fmla="*/ 440 h 502"/>
                  <a:gd name="T16" fmla="*/ 383 w 762"/>
                  <a:gd name="T17" fmla="*/ 0 h 502"/>
                  <a:gd name="T18" fmla="*/ 383 w 762"/>
                  <a:gd name="T19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2" h="502">
                    <a:moveTo>
                      <a:pt x="380" y="0"/>
                    </a:moveTo>
                    <a:lnTo>
                      <a:pt x="380" y="0"/>
                    </a:lnTo>
                    <a:lnTo>
                      <a:pt x="379" y="502"/>
                    </a:lnTo>
                    <a:lnTo>
                      <a:pt x="0" y="440"/>
                    </a:lnTo>
                    <a:lnTo>
                      <a:pt x="380" y="0"/>
                    </a:lnTo>
                    <a:lnTo>
                      <a:pt x="380" y="0"/>
                    </a:lnTo>
                    <a:close/>
                    <a:moveTo>
                      <a:pt x="383" y="502"/>
                    </a:moveTo>
                    <a:lnTo>
                      <a:pt x="762" y="440"/>
                    </a:lnTo>
                    <a:lnTo>
                      <a:pt x="383" y="0"/>
                    </a:lnTo>
                    <a:lnTo>
                      <a:pt x="383" y="502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59595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422"/>
                <a:endParaRPr lang="en-GB" sz="1350">
                  <a:solidFill>
                    <a:srgbClr val="FFFFFF"/>
                  </a:solidFill>
                </a:endParaRPr>
              </a:p>
            </p:txBody>
          </p:sp>
        </p:grpSp>
      </p:grpSp>
      <p:grpSp>
        <p:nvGrpSpPr>
          <p:cNvPr id="6" name="Groep 5"/>
          <p:cNvGrpSpPr/>
          <p:nvPr/>
        </p:nvGrpSpPr>
        <p:grpSpPr>
          <a:xfrm>
            <a:off x="4390450" y="2287777"/>
            <a:ext cx="5196662" cy="2878019"/>
            <a:chOff x="5839161" y="2796308"/>
            <a:chExt cx="6928883" cy="3837359"/>
          </a:xfrm>
        </p:grpSpPr>
        <p:grpSp>
          <p:nvGrpSpPr>
            <p:cNvPr id="70" name="Groep 69"/>
            <p:cNvGrpSpPr/>
            <p:nvPr/>
          </p:nvGrpSpPr>
          <p:grpSpPr>
            <a:xfrm>
              <a:off x="5839161" y="2796308"/>
              <a:ext cx="6928883" cy="3837359"/>
              <a:chOff x="5839161" y="2720108"/>
              <a:chExt cx="6928883" cy="3837359"/>
            </a:xfrm>
          </p:grpSpPr>
          <p:sp>
            <p:nvSpPr>
              <p:cNvPr id="74" name="Boog 73"/>
              <p:cNvSpPr/>
              <p:nvPr/>
            </p:nvSpPr>
            <p:spPr>
              <a:xfrm rot="16200000">
                <a:off x="6134729" y="3999223"/>
                <a:ext cx="1600562" cy="2191697"/>
              </a:xfrm>
              <a:prstGeom prst="arc">
                <a:avLst>
                  <a:gd name="adj1" fmla="val 15598926"/>
                  <a:gd name="adj2" fmla="val 1120075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nl-NL" sz="1350"/>
              </a:p>
            </p:txBody>
          </p:sp>
          <p:sp>
            <p:nvSpPr>
              <p:cNvPr id="75" name="Boog 74"/>
              <p:cNvSpPr/>
              <p:nvPr/>
            </p:nvSpPr>
            <p:spPr>
              <a:xfrm rot="16200000">
                <a:off x="7507377" y="3069829"/>
                <a:ext cx="2316354" cy="2974196"/>
              </a:xfrm>
              <a:prstGeom prst="arc">
                <a:avLst>
                  <a:gd name="adj1" fmla="val 16689469"/>
                  <a:gd name="adj2" fmla="val 2290343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nl-NL" sz="1350"/>
              </a:p>
            </p:txBody>
          </p:sp>
          <p:sp>
            <p:nvSpPr>
              <p:cNvPr id="76" name="Boog 75"/>
              <p:cNvSpPr/>
              <p:nvPr/>
            </p:nvSpPr>
            <p:spPr>
              <a:xfrm rot="16200000">
                <a:off x="9024760" y="2814183"/>
                <a:ext cx="3837359" cy="3649209"/>
              </a:xfrm>
              <a:prstGeom prst="arc">
                <a:avLst>
                  <a:gd name="adj1" fmla="val 18315564"/>
                  <a:gd name="adj2" fmla="val 19931962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nl-NL" sz="1350"/>
              </a:p>
            </p:txBody>
          </p:sp>
        </p:grpSp>
        <p:grpSp>
          <p:nvGrpSpPr>
            <p:cNvPr id="71" name="Groep 70"/>
            <p:cNvGrpSpPr/>
            <p:nvPr/>
          </p:nvGrpSpPr>
          <p:grpSpPr>
            <a:xfrm>
              <a:off x="7513594" y="3767689"/>
              <a:ext cx="1688924" cy="1329386"/>
              <a:chOff x="7513594" y="3767689"/>
              <a:chExt cx="1688924" cy="1329386"/>
            </a:xfrm>
          </p:grpSpPr>
          <p:sp>
            <p:nvSpPr>
              <p:cNvPr id="72" name="Freeform 11"/>
              <p:cNvSpPr>
                <a:spLocks noEditPoints="1"/>
              </p:cNvSpPr>
              <p:nvPr/>
            </p:nvSpPr>
            <p:spPr bwMode="auto">
              <a:xfrm>
                <a:off x="7752272" y="3767689"/>
                <a:ext cx="1188552" cy="814204"/>
              </a:xfrm>
              <a:custGeom>
                <a:avLst/>
                <a:gdLst>
                  <a:gd name="T0" fmla="*/ 380 w 762"/>
                  <a:gd name="T1" fmla="*/ 0 h 502"/>
                  <a:gd name="T2" fmla="*/ 380 w 762"/>
                  <a:gd name="T3" fmla="*/ 0 h 502"/>
                  <a:gd name="T4" fmla="*/ 379 w 762"/>
                  <a:gd name="T5" fmla="*/ 502 h 502"/>
                  <a:gd name="T6" fmla="*/ 0 w 762"/>
                  <a:gd name="T7" fmla="*/ 440 h 502"/>
                  <a:gd name="T8" fmla="*/ 380 w 762"/>
                  <a:gd name="T9" fmla="*/ 0 h 502"/>
                  <a:gd name="T10" fmla="*/ 380 w 762"/>
                  <a:gd name="T11" fmla="*/ 0 h 502"/>
                  <a:gd name="T12" fmla="*/ 383 w 762"/>
                  <a:gd name="T13" fmla="*/ 502 h 502"/>
                  <a:gd name="T14" fmla="*/ 762 w 762"/>
                  <a:gd name="T15" fmla="*/ 440 h 502"/>
                  <a:gd name="T16" fmla="*/ 383 w 762"/>
                  <a:gd name="T17" fmla="*/ 0 h 502"/>
                  <a:gd name="T18" fmla="*/ 383 w 762"/>
                  <a:gd name="T19" fmla="*/ 502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2" h="502">
                    <a:moveTo>
                      <a:pt x="380" y="0"/>
                    </a:moveTo>
                    <a:lnTo>
                      <a:pt x="380" y="0"/>
                    </a:lnTo>
                    <a:lnTo>
                      <a:pt x="379" y="502"/>
                    </a:lnTo>
                    <a:lnTo>
                      <a:pt x="0" y="440"/>
                    </a:lnTo>
                    <a:lnTo>
                      <a:pt x="380" y="0"/>
                    </a:lnTo>
                    <a:lnTo>
                      <a:pt x="380" y="0"/>
                    </a:lnTo>
                    <a:close/>
                    <a:moveTo>
                      <a:pt x="383" y="502"/>
                    </a:moveTo>
                    <a:lnTo>
                      <a:pt x="762" y="440"/>
                    </a:lnTo>
                    <a:lnTo>
                      <a:pt x="383" y="0"/>
                    </a:lnTo>
                    <a:lnTo>
                      <a:pt x="383" y="502"/>
                    </a:lnTo>
                    <a:close/>
                  </a:path>
                </a:pathLst>
              </a:custGeom>
              <a:noFill/>
              <a:ln w="38100" cap="flat">
                <a:solidFill>
                  <a:srgbClr val="595959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422"/>
                <a:endParaRPr lang="en-GB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Tekstvak 13"/>
              <p:cNvSpPr txBox="1"/>
              <p:nvPr/>
            </p:nvSpPr>
            <p:spPr>
              <a:xfrm>
                <a:off x="7513594" y="4543077"/>
                <a:ext cx="1688924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nl-NL" sz="1050" dirty="0" err="1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  <a:t>Azure</a:t>
                </a:r>
                <a:r>
                  <a:rPr lang="nl-NL" sz="1050" dirty="0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  <a:t> </a:t>
                </a:r>
                <a:br>
                  <a:rPr lang="nl-NL" sz="1050" dirty="0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</a:br>
                <a:r>
                  <a:rPr lang="nl-NL" sz="1050" dirty="0">
                    <a:effectLst>
                      <a:glow rad="114300">
                        <a:schemeClr val="bg1"/>
                      </a:glow>
                    </a:effectLst>
                    <a:cs typeface="Segoe UI Light" panose="020B0502040204020203" pitchFamily="34" charset="0"/>
                  </a:rPr>
                  <a:t>Active Directory</a:t>
                </a:r>
              </a:p>
            </p:txBody>
          </p:sp>
        </p:grpSp>
      </p:grpSp>
      <p:grpSp>
        <p:nvGrpSpPr>
          <p:cNvPr id="7" name="Groep 6"/>
          <p:cNvGrpSpPr/>
          <p:nvPr/>
        </p:nvGrpSpPr>
        <p:grpSpPr>
          <a:xfrm>
            <a:off x="5280277" y="1427927"/>
            <a:ext cx="2471564" cy="2585830"/>
            <a:chOff x="6241113" y="3464453"/>
            <a:chExt cx="3295418" cy="3447773"/>
          </a:xfrm>
        </p:grpSpPr>
        <p:sp>
          <p:nvSpPr>
            <p:cNvPr id="68" name="Boog 67"/>
            <p:cNvSpPr/>
            <p:nvPr/>
          </p:nvSpPr>
          <p:spPr>
            <a:xfrm rot="16200000">
              <a:off x="6448009" y="4417856"/>
              <a:ext cx="2287474" cy="2701266"/>
            </a:xfrm>
            <a:prstGeom prst="arc">
              <a:avLst>
                <a:gd name="adj1" fmla="val 15061747"/>
                <a:gd name="adj2" fmla="val 20875076"/>
              </a:avLst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NL" sz="1350"/>
            </a:p>
          </p:txBody>
        </p:sp>
        <p:sp>
          <p:nvSpPr>
            <p:cNvPr id="69" name="Boog 68"/>
            <p:cNvSpPr/>
            <p:nvPr/>
          </p:nvSpPr>
          <p:spPr>
            <a:xfrm rot="16200000">
              <a:off x="7329357" y="3478017"/>
              <a:ext cx="2220737" cy="2193610"/>
            </a:xfrm>
            <a:prstGeom prst="arc">
              <a:avLst>
                <a:gd name="adj1" fmla="val 15963526"/>
                <a:gd name="adj2" fmla="val 1311539"/>
              </a:avLst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NL" sz="1350"/>
            </a:p>
          </p:txBody>
        </p:sp>
      </p:grpSp>
      <p:grpSp>
        <p:nvGrpSpPr>
          <p:cNvPr id="62" name="Groep 61"/>
          <p:cNvGrpSpPr/>
          <p:nvPr/>
        </p:nvGrpSpPr>
        <p:grpSpPr>
          <a:xfrm>
            <a:off x="5860823" y="2616059"/>
            <a:ext cx="638178" cy="626294"/>
            <a:chOff x="4028376" y="3209719"/>
            <a:chExt cx="850904" cy="835058"/>
          </a:xfrm>
        </p:grpSpPr>
        <p:sp>
          <p:nvSpPr>
            <p:cNvPr id="64" name="Ovaal 63"/>
            <p:cNvSpPr/>
            <p:nvPr/>
          </p:nvSpPr>
          <p:spPr>
            <a:xfrm>
              <a:off x="4028376" y="3216947"/>
              <a:ext cx="827830" cy="8278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l-NL" sz="1350" dirty="0"/>
            </a:p>
          </p:txBody>
        </p:sp>
        <p:sp>
          <p:nvSpPr>
            <p:cNvPr id="65" name="Freeform 8"/>
            <p:cNvSpPr>
              <a:spLocks noEditPoints="1"/>
            </p:cNvSpPr>
            <p:nvPr/>
          </p:nvSpPr>
          <p:spPr bwMode="auto">
            <a:xfrm>
              <a:off x="4037025" y="3209719"/>
              <a:ext cx="842255" cy="835058"/>
            </a:xfrm>
            <a:custGeom>
              <a:avLst/>
              <a:gdLst>
                <a:gd name="T0" fmla="*/ 1020 w 1753"/>
                <a:gd name="T1" fmla="*/ 1144 h 1742"/>
                <a:gd name="T2" fmla="*/ 995 w 1753"/>
                <a:gd name="T3" fmla="*/ 1224 h 1742"/>
                <a:gd name="T4" fmla="*/ 705 w 1753"/>
                <a:gd name="T5" fmla="*/ 1168 h 1742"/>
                <a:gd name="T6" fmla="*/ 1270 w 1753"/>
                <a:gd name="T7" fmla="*/ 1070 h 1742"/>
                <a:gd name="T8" fmla="*/ 1302 w 1753"/>
                <a:gd name="T9" fmla="*/ 1202 h 1742"/>
                <a:gd name="T10" fmla="*/ 1183 w 1753"/>
                <a:gd name="T11" fmla="*/ 1261 h 1742"/>
                <a:gd name="T12" fmla="*/ 1099 w 1753"/>
                <a:gd name="T13" fmla="*/ 1179 h 1742"/>
                <a:gd name="T14" fmla="*/ 1157 w 1753"/>
                <a:gd name="T15" fmla="*/ 1061 h 1742"/>
                <a:gd name="T16" fmla="*/ 586 w 1753"/>
                <a:gd name="T17" fmla="*/ 1059 h 1742"/>
                <a:gd name="T18" fmla="*/ 619 w 1753"/>
                <a:gd name="T19" fmla="*/ 1191 h 1742"/>
                <a:gd name="T20" fmla="*/ 504 w 1753"/>
                <a:gd name="T21" fmla="*/ 1251 h 1742"/>
                <a:gd name="T22" fmla="*/ 417 w 1753"/>
                <a:gd name="T23" fmla="*/ 1172 h 1742"/>
                <a:gd name="T24" fmla="*/ 472 w 1753"/>
                <a:gd name="T25" fmla="*/ 1049 h 1742"/>
                <a:gd name="T26" fmla="*/ 1176 w 1753"/>
                <a:gd name="T27" fmla="*/ 847 h 1742"/>
                <a:gd name="T28" fmla="*/ 1157 w 1753"/>
                <a:gd name="T29" fmla="*/ 978 h 1742"/>
                <a:gd name="T30" fmla="*/ 1012 w 1753"/>
                <a:gd name="T31" fmla="*/ 655 h 1742"/>
                <a:gd name="T32" fmla="*/ 826 w 1753"/>
                <a:gd name="T33" fmla="*/ 611 h 1742"/>
                <a:gd name="T34" fmla="*/ 784 w 1753"/>
                <a:gd name="T35" fmla="*/ 715 h 1742"/>
                <a:gd name="T36" fmla="*/ 575 w 1753"/>
                <a:gd name="T37" fmla="*/ 969 h 1742"/>
                <a:gd name="T38" fmla="*/ 759 w 1753"/>
                <a:gd name="T39" fmla="*/ 622 h 1742"/>
                <a:gd name="T40" fmla="*/ 1038 w 1753"/>
                <a:gd name="T41" fmla="*/ 410 h 1742"/>
                <a:gd name="T42" fmla="*/ 1040 w 1753"/>
                <a:gd name="T43" fmla="*/ 544 h 1742"/>
                <a:gd name="T44" fmla="*/ 910 w 1753"/>
                <a:gd name="T45" fmla="*/ 576 h 1742"/>
                <a:gd name="T46" fmla="*/ 848 w 1753"/>
                <a:gd name="T47" fmla="*/ 480 h 1742"/>
                <a:gd name="T48" fmla="*/ 929 w 1753"/>
                <a:gd name="T49" fmla="*/ 375 h 1742"/>
                <a:gd name="T50" fmla="*/ 658 w 1753"/>
                <a:gd name="T51" fmla="*/ 158 h 1742"/>
                <a:gd name="T52" fmla="*/ 872 w 1753"/>
                <a:gd name="T53" fmla="*/ 313 h 1742"/>
                <a:gd name="T54" fmla="*/ 683 w 1753"/>
                <a:gd name="T55" fmla="*/ 258 h 1742"/>
                <a:gd name="T56" fmla="*/ 398 w 1753"/>
                <a:gd name="T57" fmla="*/ 298 h 1742"/>
                <a:gd name="T58" fmla="*/ 185 w 1753"/>
                <a:gd name="T59" fmla="*/ 580 h 1742"/>
                <a:gd name="T60" fmla="*/ 127 w 1753"/>
                <a:gd name="T61" fmla="*/ 892 h 1742"/>
                <a:gd name="T62" fmla="*/ 314 w 1753"/>
                <a:gd name="T63" fmla="*/ 1033 h 1742"/>
                <a:gd name="T64" fmla="*/ 236 w 1753"/>
                <a:gd name="T65" fmla="*/ 1080 h 1742"/>
                <a:gd name="T66" fmla="*/ 156 w 1753"/>
                <a:gd name="T67" fmla="*/ 1079 h 1742"/>
                <a:gd name="T68" fmla="*/ 333 w 1753"/>
                <a:gd name="T69" fmla="*/ 1385 h 1742"/>
                <a:gd name="T70" fmla="*/ 491 w 1753"/>
                <a:gd name="T71" fmla="*/ 1327 h 1742"/>
                <a:gd name="T72" fmla="*/ 619 w 1753"/>
                <a:gd name="T73" fmla="*/ 1572 h 1742"/>
                <a:gd name="T74" fmla="*/ 996 w 1753"/>
                <a:gd name="T75" fmla="*/ 1607 h 1742"/>
                <a:gd name="T76" fmla="*/ 1159 w 1753"/>
                <a:gd name="T77" fmla="*/ 1433 h 1742"/>
                <a:gd name="T78" fmla="*/ 1251 w 1753"/>
                <a:gd name="T79" fmla="*/ 1337 h 1742"/>
                <a:gd name="T80" fmla="*/ 1310 w 1753"/>
                <a:gd name="T81" fmla="*/ 1478 h 1742"/>
                <a:gd name="T82" fmla="*/ 1535 w 1753"/>
                <a:gd name="T83" fmla="*/ 1226 h 1742"/>
                <a:gd name="T84" fmla="*/ 1530 w 1753"/>
                <a:gd name="T85" fmla="*/ 1076 h 1742"/>
                <a:gd name="T86" fmla="*/ 1369 w 1753"/>
                <a:gd name="T87" fmla="*/ 1068 h 1742"/>
                <a:gd name="T88" fmla="*/ 1626 w 1753"/>
                <a:gd name="T89" fmla="*/ 899 h 1742"/>
                <a:gd name="T90" fmla="*/ 1577 w 1753"/>
                <a:gd name="T91" fmla="*/ 605 h 1742"/>
                <a:gd name="T92" fmla="*/ 1359 w 1753"/>
                <a:gd name="T93" fmla="*/ 300 h 1742"/>
                <a:gd name="T94" fmla="*/ 1097 w 1753"/>
                <a:gd name="T95" fmla="*/ 359 h 1742"/>
                <a:gd name="T96" fmla="*/ 1172 w 1753"/>
                <a:gd name="T97" fmla="*/ 187 h 1742"/>
                <a:gd name="T98" fmla="*/ 863 w 1753"/>
                <a:gd name="T99" fmla="*/ 0 h 1742"/>
                <a:gd name="T100" fmla="*/ 1283 w 1753"/>
                <a:gd name="T101" fmla="*/ 99 h 1742"/>
                <a:gd name="T102" fmla="*/ 1600 w 1753"/>
                <a:gd name="T103" fmla="*/ 377 h 1742"/>
                <a:gd name="T104" fmla="*/ 1749 w 1753"/>
                <a:gd name="T105" fmla="*/ 783 h 1742"/>
                <a:gd name="T106" fmla="*/ 1685 w 1753"/>
                <a:gd name="T107" fmla="*/ 1212 h 1742"/>
                <a:gd name="T108" fmla="*/ 1431 w 1753"/>
                <a:gd name="T109" fmla="*/ 1548 h 1742"/>
                <a:gd name="T110" fmla="*/ 1040 w 1753"/>
                <a:gd name="T111" fmla="*/ 1727 h 1742"/>
                <a:gd name="T112" fmla="*/ 600 w 1753"/>
                <a:gd name="T113" fmla="*/ 1699 h 1742"/>
                <a:gd name="T114" fmla="*/ 243 w 1753"/>
                <a:gd name="T115" fmla="*/ 1475 h 1742"/>
                <a:gd name="T116" fmla="*/ 31 w 1753"/>
                <a:gd name="T117" fmla="*/ 1106 h 1742"/>
                <a:gd name="T118" fmla="*/ 24 w 1753"/>
                <a:gd name="T119" fmla="*/ 665 h 1742"/>
                <a:gd name="T120" fmla="*/ 219 w 1753"/>
                <a:gd name="T121" fmla="*/ 294 h 1742"/>
                <a:gd name="T122" fmla="*/ 571 w 1753"/>
                <a:gd name="T123" fmla="*/ 5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3" h="1742">
                  <a:moveTo>
                    <a:pt x="707" y="1138"/>
                  </a:moveTo>
                  <a:lnTo>
                    <a:pt x="789" y="1145"/>
                  </a:lnTo>
                  <a:lnTo>
                    <a:pt x="874" y="1148"/>
                  </a:lnTo>
                  <a:lnTo>
                    <a:pt x="957" y="1147"/>
                  </a:lnTo>
                  <a:lnTo>
                    <a:pt x="989" y="1146"/>
                  </a:lnTo>
                  <a:lnTo>
                    <a:pt x="1020" y="1144"/>
                  </a:lnTo>
                  <a:lnTo>
                    <a:pt x="1019" y="1149"/>
                  </a:lnTo>
                  <a:lnTo>
                    <a:pt x="1018" y="1154"/>
                  </a:lnTo>
                  <a:lnTo>
                    <a:pt x="1018" y="1161"/>
                  </a:lnTo>
                  <a:lnTo>
                    <a:pt x="1022" y="1191"/>
                  </a:lnTo>
                  <a:lnTo>
                    <a:pt x="1030" y="1221"/>
                  </a:lnTo>
                  <a:lnTo>
                    <a:pt x="995" y="1224"/>
                  </a:lnTo>
                  <a:lnTo>
                    <a:pt x="959" y="1226"/>
                  </a:lnTo>
                  <a:lnTo>
                    <a:pt x="869" y="1226"/>
                  </a:lnTo>
                  <a:lnTo>
                    <a:pt x="782" y="1223"/>
                  </a:lnTo>
                  <a:lnTo>
                    <a:pt x="694" y="1215"/>
                  </a:lnTo>
                  <a:lnTo>
                    <a:pt x="701" y="1192"/>
                  </a:lnTo>
                  <a:lnTo>
                    <a:pt x="705" y="1168"/>
                  </a:lnTo>
                  <a:lnTo>
                    <a:pt x="707" y="1143"/>
                  </a:lnTo>
                  <a:lnTo>
                    <a:pt x="707" y="1138"/>
                  </a:lnTo>
                  <a:close/>
                  <a:moveTo>
                    <a:pt x="1204" y="1049"/>
                  </a:moveTo>
                  <a:lnTo>
                    <a:pt x="1227" y="1052"/>
                  </a:lnTo>
                  <a:lnTo>
                    <a:pt x="1250" y="1059"/>
                  </a:lnTo>
                  <a:lnTo>
                    <a:pt x="1270" y="1070"/>
                  </a:lnTo>
                  <a:lnTo>
                    <a:pt x="1288" y="1087"/>
                  </a:lnTo>
                  <a:lnTo>
                    <a:pt x="1301" y="1107"/>
                  </a:lnTo>
                  <a:lnTo>
                    <a:pt x="1309" y="1129"/>
                  </a:lnTo>
                  <a:lnTo>
                    <a:pt x="1313" y="1155"/>
                  </a:lnTo>
                  <a:lnTo>
                    <a:pt x="1310" y="1180"/>
                  </a:lnTo>
                  <a:lnTo>
                    <a:pt x="1302" y="1202"/>
                  </a:lnTo>
                  <a:lnTo>
                    <a:pt x="1290" y="1223"/>
                  </a:lnTo>
                  <a:lnTo>
                    <a:pt x="1273" y="1239"/>
                  </a:lnTo>
                  <a:lnTo>
                    <a:pt x="1254" y="1252"/>
                  </a:lnTo>
                  <a:lnTo>
                    <a:pt x="1231" y="1261"/>
                  </a:lnTo>
                  <a:lnTo>
                    <a:pt x="1207" y="1264"/>
                  </a:lnTo>
                  <a:lnTo>
                    <a:pt x="1183" y="1261"/>
                  </a:lnTo>
                  <a:lnTo>
                    <a:pt x="1160" y="1254"/>
                  </a:lnTo>
                  <a:lnTo>
                    <a:pt x="1140" y="1242"/>
                  </a:lnTo>
                  <a:lnTo>
                    <a:pt x="1125" y="1229"/>
                  </a:lnTo>
                  <a:lnTo>
                    <a:pt x="1114" y="1215"/>
                  </a:lnTo>
                  <a:lnTo>
                    <a:pt x="1105" y="1198"/>
                  </a:lnTo>
                  <a:lnTo>
                    <a:pt x="1099" y="1179"/>
                  </a:lnTo>
                  <a:lnTo>
                    <a:pt x="1097" y="1158"/>
                  </a:lnTo>
                  <a:lnTo>
                    <a:pt x="1099" y="1134"/>
                  </a:lnTo>
                  <a:lnTo>
                    <a:pt x="1108" y="1111"/>
                  </a:lnTo>
                  <a:lnTo>
                    <a:pt x="1120" y="1091"/>
                  </a:lnTo>
                  <a:lnTo>
                    <a:pt x="1137" y="1074"/>
                  </a:lnTo>
                  <a:lnTo>
                    <a:pt x="1157" y="1061"/>
                  </a:lnTo>
                  <a:lnTo>
                    <a:pt x="1179" y="1053"/>
                  </a:lnTo>
                  <a:lnTo>
                    <a:pt x="1204" y="1049"/>
                  </a:lnTo>
                  <a:close/>
                  <a:moveTo>
                    <a:pt x="520" y="1038"/>
                  </a:moveTo>
                  <a:lnTo>
                    <a:pt x="544" y="1041"/>
                  </a:lnTo>
                  <a:lnTo>
                    <a:pt x="566" y="1047"/>
                  </a:lnTo>
                  <a:lnTo>
                    <a:pt x="586" y="1059"/>
                  </a:lnTo>
                  <a:lnTo>
                    <a:pt x="603" y="1075"/>
                  </a:lnTo>
                  <a:lnTo>
                    <a:pt x="617" y="1095"/>
                  </a:lnTo>
                  <a:lnTo>
                    <a:pt x="625" y="1119"/>
                  </a:lnTo>
                  <a:lnTo>
                    <a:pt x="629" y="1144"/>
                  </a:lnTo>
                  <a:lnTo>
                    <a:pt x="626" y="1168"/>
                  </a:lnTo>
                  <a:lnTo>
                    <a:pt x="619" y="1191"/>
                  </a:lnTo>
                  <a:lnTo>
                    <a:pt x="606" y="1210"/>
                  </a:lnTo>
                  <a:lnTo>
                    <a:pt x="590" y="1227"/>
                  </a:lnTo>
                  <a:lnTo>
                    <a:pt x="570" y="1241"/>
                  </a:lnTo>
                  <a:lnTo>
                    <a:pt x="547" y="1249"/>
                  </a:lnTo>
                  <a:lnTo>
                    <a:pt x="523" y="1252"/>
                  </a:lnTo>
                  <a:lnTo>
                    <a:pt x="504" y="1251"/>
                  </a:lnTo>
                  <a:lnTo>
                    <a:pt x="488" y="1247"/>
                  </a:lnTo>
                  <a:lnTo>
                    <a:pt x="471" y="1241"/>
                  </a:lnTo>
                  <a:lnTo>
                    <a:pt x="457" y="1231"/>
                  </a:lnTo>
                  <a:lnTo>
                    <a:pt x="439" y="1215"/>
                  </a:lnTo>
                  <a:lnTo>
                    <a:pt x="425" y="1195"/>
                  </a:lnTo>
                  <a:lnTo>
                    <a:pt x="417" y="1172"/>
                  </a:lnTo>
                  <a:lnTo>
                    <a:pt x="413" y="1147"/>
                  </a:lnTo>
                  <a:lnTo>
                    <a:pt x="416" y="1122"/>
                  </a:lnTo>
                  <a:lnTo>
                    <a:pt x="423" y="1099"/>
                  </a:lnTo>
                  <a:lnTo>
                    <a:pt x="436" y="1080"/>
                  </a:lnTo>
                  <a:lnTo>
                    <a:pt x="452" y="1062"/>
                  </a:lnTo>
                  <a:lnTo>
                    <a:pt x="472" y="1049"/>
                  </a:lnTo>
                  <a:lnTo>
                    <a:pt x="495" y="1041"/>
                  </a:lnTo>
                  <a:lnTo>
                    <a:pt x="520" y="1038"/>
                  </a:lnTo>
                  <a:close/>
                  <a:moveTo>
                    <a:pt x="1080" y="614"/>
                  </a:moveTo>
                  <a:lnTo>
                    <a:pt x="1116" y="690"/>
                  </a:lnTo>
                  <a:lnTo>
                    <a:pt x="1148" y="768"/>
                  </a:lnTo>
                  <a:lnTo>
                    <a:pt x="1176" y="847"/>
                  </a:lnTo>
                  <a:lnTo>
                    <a:pt x="1201" y="926"/>
                  </a:lnTo>
                  <a:lnTo>
                    <a:pt x="1206" y="949"/>
                  </a:lnTo>
                  <a:lnTo>
                    <a:pt x="1212" y="973"/>
                  </a:lnTo>
                  <a:lnTo>
                    <a:pt x="1202" y="973"/>
                  </a:lnTo>
                  <a:lnTo>
                    <a:pt x="1178" y="974"/>
                  </a:lnTo>
                  <a:lnTo>
                    <a:pt x="1157" y="978"/>
                  </a:lnTo>
                  <a:lnTo>
                    <a:pt x="1135" y="985"/>
                  </a:lnTo>
                  <a:lnTo>
                    <a:pt x="1125" y="947"/>
                  </a:lnTo>
                  <a:lnTo>
                    <a:pt x="1102" y="872"/>
                  </a:lnTo>
                  <a:lnTo>
                    <a:pt x="1075" y="798"/>
                  </a:lnTo>
                  <a:lnTo>
                    <a:pt x="1045" y="725"/>
                  </a:lnTo>
                  <a:lnTo>
                    <a:pt x="1012" y="655"/>
                  </a:lnTo>
                  <a:lnTo>
                    <a:pt x="1037" y="644"/>
                  </a:lnTo>
                  <a:lnTo>
                    <a:pt x="1060" y="631"/>
                  </a:lnTo>
                  <a:lnTo>
                    <a:pt x="1080" y="614"/>
                  </a:lnTo>
                  <a:close/>
                  <a:moveTo>
                    <a:pt x="799" y="578"/>
                  </a:moveTo>
                  <a:lnTo>
                    <a:pt x="811" y="595"/>
                  </a:lnTo>
                  <a:lnTo>
                    <a:pt x="826" y="611"/>
                  </a:lnTo>
                  <a:lnTo>
                    <a:pt x="845" y="626"/>
                  </a:lnTo>
                  <a:lnTo>
                    <a:pt x="848" y="629"/>
                  </a:lnTo>
                  <a:lnTo>
                    <a:pt x="851" y="631"/>
                  </a:lnTo>
                  <a:lnTo>
                    <a:pt x="854" y="632"/>
                  </a:lnTo>
                  <a:lnTo>
                    <a:pt x="819" y="674"/>
                  </a:lnTo>
                  <a:lnTo>
                    <a:pt x="784" y="715"/>
                  </a:lnTo>
                  <a:lnTo>
                    <a:pt x="738" y="781"/>
                  </a:lnTo>
                  <a:lnTo>
                    <a:pt x="697" y="849"/>
                  </a:lnTo>
                  <a:lnTo>
                    <a:pt x="657" y="919"/>
                  </a:lnTo>
                  <a:lnTo>
                    <a:pt x="623" y="990"/>
                  </a:lnTo>
                  <a:lnTo>
                    <a:pt x="600" y="977"/>
                  </a:lnTo>
                  <a:lnTo>
                    <a:pt x="575" y="969"/>
                  </a:lnTo>
                  <a:lnTo>
                    <a:pt x="549" y="962"/>
                  </a:lnTo>
                  <a:lnTo>
                    <a:pt x="586" y="885"/>
                  </a:lnTo>
                  <a:lnTo>
                    <a:pt x="627" y="811"/>
                  </a:lnTo>
                  <a:lnTo>
                    <a:pt x="673" y="738"/>
                  </a:lnTo>
                  <a:lnTo>
                    <a:pt x="723" y="670"/>
                  </a:lnTo>
                  <a:lnTo>
                    <a:pt x="759" y="622"/>
                  </a:lnTo>
                  <a:lnTo>
                    <a:pt x="799" y="578"/>
                  </a:lnTo>
                  <a:close/>
                  <a:moveTo>
                    <a:pt x="954" y="371"/>
                  </a:moveTo>
                  <a:lnTo>
                    <a:pt x="978" y="374"/>
                  </a:lnTo>
                  <a:lnTo>
                    <a:pt x="999" y="381"/>
                  </a:lnTo>
                  <a:lnTo>
                    <a:pt x="1020" y="393"/>
                  </a:lnTo>
                  <a:lnTo>
                    <a:pt x="1038" y="410"/>
                  </a:lnTo>
                  <a:lnTo>
                    <a:pt x="1050" y="430"/>
                  </a:lnTo>
                  <a:lnTo>
                    <a:pt x="1060" y="453"/>
                  </a:lnTo>
                  <a:lnTo>
                    <a:pt x="1064" y="476"/>
                  </a:lnTo>
                  <a:lnTo>
                    <a:pt x="1061" y="501"/>
                  </a:lnTo>
                  <a:lnTo>
                    <a:pt x="1053" y="524"/>
                  </a:lnTo>
                  <a:lnTo>
                    <a:pt x="1040" y="544"/>
                  </a:lnTo>
                  <a:lnTo>
                    <a:pt x="1024" y="560"/>
                  </a:lnTo>
                  <a:lnTo>
                    <a:pt x="1005" y="574"/>
                  </a:lnTo>
                  <a:lnTo>
                    <a:pt x="982" y="582"/>
                  </a:lnTo>
                  <a:lnTo>
                    <a:pt x="957" y="585"/>
                  </a:lnTo>
                  <a:lnTo>
                    <a:pt x="933" y="583"/>
                  </a:lnTo>
                  <a:lnTo>
                    <a:pt x="910" y="576"/>
                  </a:lnTo>
                  <a:lnTo>
                    <a:pt x="891" y="565"/>
                  </a:lnTo>
                  <a:lnTo>
                    <a:pt x="877" y="552"/>
                  </a:lnTo>
                  <a:lnTo>
                    <a:pt x="864" y="537"/>
                  </a:lnTo>
                  <a:lnTo>
                    <a:pt x="855" y="520"/>
                  </a:lnTo>
                  <a:lnTo>
                    <a:pt x="850" y="500"/>
                  </a:lnTo>
                  <a:lnTo>
                    <a:pt x="848" y="480"/>
                  </a:lnTo>
                  <a:lnTo>
                    <a:pt x="850" y="456"/>
                  </a:lnTo>
                  <a:lnTo>
                    <a:pt x="857" y="433"/>
                  </a:lnTo>
                  <a:lnTo>
                    <a:pt x="869" y="412"/>
                  </a:lnTo>
                  <a:lnTo>
                    <a:pt x="886" y="395"/>
                  </a:lnTo>
                  <a:lnTo>
                    <a:pt x="906" y="383"/>
                  </a:lnTo>
                  <a:lnTo>
                    <a:pt x="929" y="375"/>
                  </a:lnTo>
                  <a:lnTo>
                    <a:pt x="954" y="371"/>
                  </a:lnTo>
                  <a:close/>
                  <a:moveTo>
                    <a:pt x="865" y="127"/>
                  </a:moveTo>
                  <a:lnTo>
                    <a:pt x="812" y="129"/>
                  </a:lnTo>
                  <a:lnTo>
                    <a:pt x="760" y="135"/>
                  </a:lnTo>
                  <a:lnTo>
                    <a:pt x="708" y="144"/>
                  </a:lnTo>
                  <a:lnTo>
                    <a:pt x="658" y="158"/>
                  </a:lnTo>
                  <a:lnTo>
                    <a:pt x="698" y="177"/>
                  </a:lnTo>
                  <a:lnTo>
                    <a:pt x="735" y="200"/>
                  </a:lnTo>
                  <a:lnTo>
                    <a:pt x="773" y="226"/>
                  </a:lnTo>
                  <a:lnTo>
                    <a:pt x="807" y="253"/>
                  </a:lnTo>
                  <a:lnTo>
                    <a:pt x="840" y="282"/>
                  </a:lnTo>
                  <a:lnTo>
                    <a:pt x="872" y="313"/>
                  </a:lnTo>
                  <a:lnTo>
                    <a:pt x="849" y="327"/>
                  </a:lnTo>
                  <a:lnTo>
                    <a:pt x="828" y="344"/>
                  </a:lnTo>
                  <a:lnTo>
                    <a:pt x="810" y="363"/>
                  </a:lnTo>
                  <a:lnTo>
                    <a:pt x="769" y="323"/>
                  </a:lnTo>
                  <a:lnTo>
                    <a:pt x="726" y="287"/>
                  </a:lnTo>
                  <a:lnTo>
                    <a:pt x="683" y="258"/>
                  </a:lnTo>
                  <a:lnTo>
                    <a:pt x="640" y="235"/>
                  </a:lnTo>
                  <a:lnTo>
                    <a:pt x="594" y="215"/>
                  </a:lnTo>
                  <a:lnTo>
                    <a:pt x="549" y="201"/>
                  </a:lnTo>
                  <a:lnTo>
                    <a:pt x="496" y="229"/>
                  </a:lnTo>
                  <a:lnTo>
                    <a:pt x="445" y="261"/>
                  </a:lnTo>
                  <a:lnTo>
                    <a:pt x="398" y="298"/>
                  </a:lnTo>
                  <a:lnTo>
                    <a:pt x="354" y="337"/>
                  </a:lnTo>
                  <a:lnTo>
                    <a:pt x="313" y="380"/>
                  </a:lnTo>
                  <a:lnTo>
                    <a:pt x="276" y="426"/>
                  </a:lnTo>
                  <a:lnTo>
                    <a:pt x="241" y="474"/>
                  </a:lnTo>
                  <a:lnTo>
                    <a:pt x="211" y="526"/>
                  </a:lnTo>
                  <a:lnTo>
                    <a:pt x="185" y="580"/>
                  </a:lnTo>
                  <a:lnTo>
                    <a:pt x="163" y="637"/>
                  </a:lnTo>
                  <a:lnTo>
                    <a:pt x="147" y="695"/>
                  </a:lnTo>
                  <a:lnTo>
                    <a:pt x="135" y="757"/>
                  </a:lnTo>
                  <a:lnTo>
                    <a:pt x="128" y="819"/>
                  </a:lnTo>
                  <a:lnTo>
                    <a:pt x="126" y="882"/>
                  </a:lnTo>
                  <a:lnTo>
                    <a:pt x="127" y="892"/>
                  </a:lnTo>
                  <a:lnTo>
                    <a:pt x="127" y="902"/>
                  </a:lnTo>
                  <a:lnTo>
                    <a:pt x="158" y="932"/>
                  </a:lnTo>
                  <a:lnTo>
                    <a:pt x="193" y="961"/>
                  </a:lnTo>
                  <a:lnTo>
                    <a:pt x="230" y="987"/>
                  </a:lnTo>
                  <a:lnTo>
                    <a:pt x="270" y="1010"/>
                  </a:lnTo>
                  <a:lnTo>
                    <a:pt x="314" y="1033"/>
                  </a:lnTo>
                  <a:lnTo>
                    <a:pt x="361" y="1053"/>
                  </a:lnTo>
                  <a:lnTo>
                    <a:pt x="349" y="1076"/>
                  </a:lnTo>
                  <a:lnTo>
                    <a:pt x="341" y="1100"/>
                  </a:lnTo>
                  <a:lnTo>
                    <a:pt x="337" y="1126"/>
                  </a:lnTo>
                  <a:lnTo>
                    <a:pt x="285" y="1105"/>
                  </a:lnTo>
                  <a:lnTo>
                    <a:pt x="236" y="1080"/>
                  </a:lnTo>
                  <a:lnTo>
                    <a:pt x="189" y="1053"/>
                  </a:lnTo>
                  <a:lnTo>
                    <a:pt x="147" y="1022"/>
                  </a:lnTo>
                  <a:lnTo>
                    <a:pt x="145" y="1021"/>
                  </a:lnTo>
                  <a:lnTo>
                    <a:pt x="144" y="1020"/>
                  </a:lnTo>
                  <a:lnTo>
                    <a:pt x="141" y="1018"/>
                  </a:lnTo>
                  <a:lnTo>
                    <a:pt x="156" y="1079"/>
                  </a:lnTo>
                  <a:lnTo>
                    <a:pt x="175" y="1136"/>
                  </a:lnTo>
                  <a:lnTo>
                    <a:pt x="199" y="1191"/>
                  </a:lnTo>
                  <a:lnTo>
                    <a:pt x="227" y="1244"/>
                  </a:lnTo>
                  <a:lnTo>
                    <a:pt x="259" y="1293"/>
                  </a:lnTo>
                  <a:lnTo>
                    <a:pt x="294" y="1340"/>
                  </a:lnTo>
                  <a:lnTo>
                    <a:pt x="333" y="1385"/>
                  </a:lnTo>
                  <a:lnTo>
                    <a:pt x="375" y="1425"/>
                  </a:lnTo>
                  <a:lnTo>
                    <a:pt x="421" y="1464"/>
                  </a:lnTo>
                  <a:lnTo>
                    <a:pt x="428" y="1388"/>
                  </a:lnTo>
                  <a:lnTo>
                    <a:pt x="441" y="1311"/>
                  </a:lnTo>
                  <a:lnTo>
                    <a:pt x="465" y="1320"/>
                  </a:lnTo>
                  <a:lnTo>
                    <a:pt x="491" y="1327"/>
                  </a:lnTo>
                  <a:lnTo>
                    <a:pt x="516" y="1330"/>
                  </a:lnTo>
                  <a:lnTo>
                    <a:pt x="508" y="1391"/>
                  </a:lnTo>
                  <a:lnTo>
                    <a:pt x="501" y="1453"/>
                  </a:lnTo>
                  <a:lnTo>
                    <a:pt x="498" y="1515"/>
                  </a:lnTo>
                  <a:lnTo>
                    <a:pt x="557" y="1546"/>
                  </a:lnTo>
                  <a:lnTo>
                    <a:pt x="619" y="1572"/>
                  </a:lnTo>
                  <a:lnTo>
                    <a:pt x="683" y="1591"/>
                  </a:lnTo>
                  <a:lnTo>
                    <a:pt x="749" y="1606"/>
                  </a:lnTo>
                  <a:lnTo>
                    <a:pt x="817" y="1615"/>
                  </a:lnTo>
                  <a:lnTo>
                    <a:pt x="887" y="1617"/>
                  </a:lnTo>
                  <a:lnTo>
                    <a:pt x="942" y="1614"/>
                  </a:lnTo>
                  <a:lnTo>
                    <a:pt x="996" y="1607"/>
                  </a:lnTo>
                  <a:lnTo>
                    <a:pt x="1049" y="1596"/>
                  </a:lnTo>
                  <a:lnTo>
                    <a:pt x="1100" y="1582"/>
                  </a:lnTo>
                  <a:lnTo>
                    <a:pt x="1120" y="1551"/>
                  </a:lnTo>
                  <a:lnTo>
                    <a:pt x="1136" y="1516"/>
                  </a:lnTo>
                  <a:lnTo>
                    <a:pt x="1149" y="1476"/>
                  </a:lnTo>
                  <a:lnTo>
                    <a:pt x="1159" y="1433"/>
                  </a:lnTo>
                  <a:lnTo>
                    <a:pt x="1166" y="1387"/>
                  </a:lnTo>
                  <a:lnTo>
                    <a:pt x="1170" y="1338"/>
                  </a:lnTo>
                  <a:lnTo>
                    <a:pt x="1190" y="1341"/>
                  </a:lnTo>
                  <a:lnTo>
                    <a:pt x="1207" y="1341"/>
                  </a:lnTo>
                  <a:lnTo>
                    <a:pt x="1229" y="1340"/>
                  </a:lnTo>
                  <a:lnTo>
                    <a:pt x="1251" y="1337"/>
                  </a:lnTo>
                  <a:lnTo>
                    <a:pt x="1246" y="1390"/>
                  </a:lnTo>
                  <a:lnTo>
                    <a:pt x="1238" y="1442"/>
                  </a:lnTo>
                  <a:lnTo>
                    <a:pt x="1226" y="1492"/>
                  </a:lnTo>
                  <a:lnTo>
                    <a:pt x="1211" y="1538"/>
                  </a:lnTo>
                  <a:lnTo>
                    <a:pt x="1262" y="1510"/>
                  </a:lnTo>
                  <a:lnTo>
                    <a:pt x="1310" y="1478"/>
                  </a:lnTo>
                  <a:lnTo>
                    <a:pt x="1357" y="1443"/>
                  </a:lnTo>
                  <a:lnTo>
                    <a:pt x="1400" y="1405"/>
                  </a:lnTo>
                  <a:lnTo>
                    <a:pt x="1440" y="1362"/>
                  </a:lnTo>
                  <a:lnTo>
                    <a:pt x="1477" y="1317"/>
                  </a:lnTo>
                  <a:lnTo>
                    <a:pt x="1508" y="1273"/>
                  </a:lnTo>
                  <a:lnTo>
                    <a:pt x="1535" y="1226"/>
                  </a:lnTo>
                  <a:lnTo>
                    <a:pt x="1560" y="1178"/>
                  </a:lnTo>
                  <a:lnTo>
                    <a:pt x="1581" y="1127"/>
                  </a:lnTo>
                  <a:lnTo>
                    <a:pt x="1597" y="1074"/>
                  </a:lnTo>
                  <a:lnTo>
                    <a:pt x="1611" y="1020"/>
                  </a:lnTo>
                  <a:lnTo>
                    <a:pt x="1571" y="1051"/>
                  </a:lnTo>
                  <a:lnTo>
                    <a:pt x="1530" y="1076"/>
                  </a:lnTo>
                  <a:lnTo>
                    <a:pt x="1486" y="1101"/>
                  </a:lnTo>
                  <a:lnTo>
                    <a:pt x="1439" y="1124"/>
                  </a:lnTo>
                  <a:lnTo>
                    <a:pt x="1389" y="1144"/>
                  </a:lnTo>
                  <a:lnTo>
                    <a:pt x="1386" y="1117"/>
                  </a:lnTo>
                  <a:lnTo>
                    <a:pt x="1379" y="1092"/>
                  </a:lnTo>
                  <a:lnTo>
                    <a:pt x="1369" y="1068"/>
                  </a:lnTo>
                  <a:lnTo>
                    <a:pt x="1421" y="1046"/>
                  </a:lnTo>
                  <a:lnTo>
                    <a:pt x="1470" y="1022"/>
                  </a:lnTo>
                  <a:lnTo>
                    <a:pt x="1514" y="996"/>
                  </a:lnTo>
                  <a:lnTo>
                    <a:pt x="1556" y="965"/>
                  </a:lnTo>
                  <a:lnTo>
                    <a:pt x="1593" y="933"/>
                  </a:lnTo>
                  <a:lnTo>
                    <a:pt x="1626" y="899"/>
                  </a:lnTo>
                  <a:lnTo>
                    <a:pt x="1627" y="879"/>
                  </a:lnTo>
                  <a:lnTo>
                    <a:pt x="1627" y="861"/>
                  </a:lnTo>
                  <a:lnTo>
                    <a:pt x="1622" y="793"/>
                  </a:lnTo>
                  <a:lnTo>
                    <a:pt x="1613" y="729"/>
                  </a:lnTo>
                  <a:lnTo>
                    <a:pt x="1597" y="665"/>
                  </a:lnTo>
                  <a:lnTo>
                    <a:pt x="1577" y="605"/>
                  </a:lnTo>
                  <a:lnTo>
                    <a:pt x="1552" y="546"/>
                  </a:lnTo>
                  <a:lnTo>
                    <a:pt x="1522" y="491"/>
                  </a:lnTo>
                  <a:lnTo>
                    <a:pt x="1486" y="438"/>
                  </a:lnTo>
                  <a:lnTo>
                    <a:pt x="1448" y="388"/>
                  </a:lnTo>
                  <a:lnTo>
                    <a:pt x="1405" y="342"/>
                  </a:lnTo>
                  <a:lnTo>
                    <a:pt x="1359" y="300"/>
                  </a:lnTo>
                  <a:lnTo>
                    <a:pt x="1298" y="320"/>
                  </a:lnTo>
                  <a:lnTo>
                    <a:pt x="1239" y="344"/>
                  </a:lnTo>
                  <a:lnTo>
                    <a:pt x="1181" y="372"/>
                  </a:lnTo>
                  <a:lnTo>
                    <a:pt x="1125" y="403"/>
                  </a:lnTo>
                  <a:lnTo>
                    <a:pt x="1113" y="381"/>
                  </a:lnTo>
                  <a:lnTo>
                    <a:pt x="1097" y="359"/>
                  </a:lnTo>
                  <a:lnTo>
                    <a:pt x="1079" y="340"/>
                  </a:lnTo>
                  <a:lnTo>
                    <a:pt x="1144" y="303"/>
                  </a:lnTo>
                  <a:lnTo>
                    <a:pt x="1212" y="271"/>
                  </a:lnTo>
                  <a:lnTo>
                    <a:pt x="1280" y="244"/>
                  </a:lnTo>
                  <a:lnTo>
                    <a:pt x="1227" y="213"/>
                  </a:lnTo>
                  <a:lnTo>
                    <a:pt x="1172" y="187"/>
                  </a:lnTo>
                  <a:lnTo>
                    <a:pt x="1115" y="165"/>
                  </a:lnTo>
                  <a:lnTo>
                    <a:pt x="1056" y="147"/>
                  </a:lnTo>
                  <a:lnTo>
                    <a:pt x="993" y="135"/>
                  </a:lnTo>
                  <a:lnTo>
                    <a:pt x="930" y="129"/>
                  </a:lnTo>
                  <a:lnTo>
                    <a:pt x="865" y="127"/>
                  </a:lnTo>
                  <a:close/>
                  <a:moveTo>
                    <a:pt x="863" y="0"/>
                  </a:moveTo>
                  <a:lnTo>
                    <a:pt x="938" y="2"/>
                  </a:lnTo>
                  <a:lnTo>
                    <a:pt x="1012" y="10"/>
                  </a:lnTo>
                  <a:lnTo>
                    <a:pt x="1083" y="24"/>
                  </a:lnTo>
                  <a:lnTo>
                    <a:pt x="1152" y="43"/>
                  </a:lnTo>
                  <a:lnTo>
                    <a:pt x="1219" y="68"/>
                  </a:lnTo>
                  <a:lnTo>
                    <a:pt x="1283" y="99"/>
                  </a:lnTo>
                  <a:lnTo>
                    <a:pt x="1345" y="134"/>
                  </a:lnTo>
                  <a:lnTo>
                    <a:pt x="1403" y="173"/>
                  </a:lnTo>
                  <a:lnTo>
                    <a:pt x="1458" y="218"/>
                  </a:lnTo>
                  <a:lnTo>
                    <a:pt x="1509" y="268"/>
                  </a:lnTo>
                  <a:lnTo>
                    <a:pt x="1557" y="321"/>
                  </a:lnTo>
                  <a:lnTo>
                    <a:pt x="1600" y="377"/>
                  </a:lnTo>
                  <a:lnTo>
                    <a:pt x="1638" y="438"/>
                  </a:lnTo>
                  <a:lnTo>
                    <a:pt x="1671" y="501"/>
                  </a:lnTo>
                  <a:lnTo>
                    <a:pt x="1699" y="568"/>
                  </a:lnTo>
                  <a:lnTo>
                    <a:pt x="1721" y="637"/>
                  </a:lnTo>
                  <a:lnTo>
                    <a:pt x="1738" y="709"/>
                  </a:lnTo>
                  <a:lnTo>
                    <a:pt x="1749" y="783"/>
                  </a:lnTo>
                  <a:lnTo>
                    <a:pt x="1753" y="858"/>
                  </a:lnTo>
                  <a:lnTo>
                    <a:pt x="1751" y="933"/>
                  </a:lnTo>
                  <a:lnTo>
                    <a:pt x="1743" y="1006"/>
                  </a:lnTo>
                  <a:lnTo>
                    <a:pt x="1730" y="1076"/>
                  </a:lnTo>
                  <a:lnTo>
                    <a:pt x="1710" y="1146"/>
                  </a:lnTo>
                  <a:lnTo>
                    <a:pt x="1685" y="1212"/>
                  </a:lnTo>
                  <a:lnTo>
                    <a:pt x="1654" y="1276"/>
                  </a:lnTo>
                  <a:lnTo>
                    <a:pt x="1618" y="1337"/>
                  </a:lnTo>
                  <a:lnTo>
                    <a:pt x="1579" y="1394"/>
                  </a:lnTo>
                  <a:lnTo>
                    <a:pt x="1534" y="1449"/>
                  </a:lnTo>
                  <a:lnTo>
                    <a:pt x="1484" y="1500"/>
                  </a:lnTo>
                  <a:lnTo>
                    <a:pt x="1431" y="1548"/>
                  </a:lnTo>
                  <a:lnTo>
                    <a:pt x="1374" y="1590"/>
                  </a:lnTo>
                  <a:lnTo>
                    <a:pt x="1313" y="1628"/>
                  </a:lnTo>
                  <a:lnTo>
                    <a:pt x="1249" y="1661"/>
                  </a:lnTo>
                  <a:lnTo>
                    <a:pt x="1181" y="1689"/>
                  </a:lnTo>
                  <a:lnTo>
                    <a:pt x="1112" y="1711"/>
                  </a:lnTo>
                  <a:lnTo>
                    <a:pt x="1040" y="1727"/>
                  </a:lnTo>
                  <a:lnTo>
                    <a:pt x="965" y="1738"/>
                  </a:lnTo>
                  <a:lnTo>
                    <a:pt x="889" y="1742"/>
                  </a:lnTo>
                  <a:lnTo>
                    <a:pt x="814" y="1741"/>
                  </a:lnTo>
                  <a:lnTo>
                    <a:pt x="742" y="1733"/>
                  </a:lnTo>
                  <a:lnTo>
                    <a:pt x="670" y="1718"/>
                  </a:lnTo>
                  <a:lnTo>
                    <a:pt x="600" y="1699"/>
                  </a:lnTo>
                  <a:lnTo>
                    <a:pt x="534" y="1674"/>
                  </a:lnTo>
                  <a:lnTo>
                    <a:pt x="469" y="1644"/>
                  </a:lnTo>
                  <a:lnTo>
                    <a:pt x="408" y="1609"/>
                  </a:lnTo>
                  <a:lnTo>
                    <a:pt x="350" y="1569"/>
                  </a:lnTo>
                  <a:lnTo>
                    <a:pt x="294" y="1524"/>
                  </a:lnTo>
                  <a:lnTo>
                    <a:pt x="243" y="1475"/>
                  </a:lnTo>
                  <a:lnTo>
                    <a:pt x="196" y="1422"/>
                  </a:lnTo>
                  <a:lnTo>
                    <a:pt x="153" y="1365"/>
                  </a:lnTo>
                  <a:lnTo>
                    <a:pt x="114" y="1305"/>
                  </a:lnTo>
                  <a:lnTo>
                    <a:pt x="81" y="1242"/>
                  </a:lnTo>
                  <a:lnTo>
                    <a:pt x="53" y="1175"/>
                  </a:lnTo>
                  <a:lnTo>
                    <a:pt x="31" y="1106"/>
                  </a:lnTo>
                  <a:lnTo>
                    <a:pt x="15" y="1034"/>
                  </a:lnTo>
                  <a:lnTo>
                    <a:pt x="4" y="960"/>
                  </a:lnTo>
                  <a:lnTo>
                    <a:pt x="0" y="884"/>
                  </a:lnTo>
                  <a:lnTo>
                    <a:pt x="2" y="810"/>
                  </a:lnTo>
                  <a:lnTo>
                    <a:pt x="9" y="737"/>
                  </a:lnTo>
                  <a:lnTo>
                    <a:pt x="24" y="665"/>
                  </a:lnTo>
                  <a:lnTo>
                    <a:pt x="44" y="597"/>
                  </a:lnTo>
                  <a:lnTo>
                    <a:pt x="69" y="530"/>
                  </a:lnTo>
                  <a:lnTo>
                    <a:pt x="99" y="467"/>
                  </a:lnTo>
                  <a:lnTo>
                    <a:pt x="134" y="406"/>
                  </a:lnTo>
                  <a:lnTo>
                    <a:pt x="174" y="349"/>
                  </a:lnTo>
                  <a:lnTo>
                    <a:pt x="219" y="294"/>
                  </a:lnTo>
                  <a:lnTo>
                    <a:pt x="268" y="242"/>
                  </a:lnTo>
                  <a:lnTo>
                    <a:pt x="321" y="195"/>
                  </a:lnTo>
                  <a:lnTo>
                    <a:pt x="380" y="152"/>
                  </a:lnTo>
                  <a:lnTo>
                    <a:pt x="440" y="114"/>
                  </a:lnTo>
                  <a:lnTo>
                    <a:pt x="504" y="82"/>
                  </a:lnTo>
                  <a:lnTo>
                    <a:pt x="571" y="54"/>
                  </a:lnTo>
                  <a:lnTo>
                    <a:pt x="641" y="31"/>
                  </a:lnTo>
                  <a:lnTo>
                    <a:pt x="712" y="14"/>
                  </a:lnTo>
                  <a:lnTo>
                    <a:pt x="787" y="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  <a:effectLst>
              <a:glow rad="63500">
                <a:schemeClr val="bg1"/>
              </a:glow>
            </a:effec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422"/>
              <a:endParaRPr lang="en-GB" sz="1350">
                <a:solidFill>
                  <a:srgbClr val="FFFFFF"/>
                </a:solidFill>
              </a:endParaRPr>
            </a:p>
          </p:txBody>
        </p:sp>
      </p:grpSp>
      <p:sp>
        <p:nvSpPr>
          <p:cNvPr id="16" name="Freeform 23"/>
          <p:cNvSpPr>
            <a:spLocks noEditPoints="1"/>
          </p:cNvSpPr>
          <p:nvPr/>
        </p:nvSpPr>
        <p:spPr bwMode="black">
          <a:xfrm>
            <a:off x="1149154" y="3902673"/>
            <a:ext cx="575291" cy="575141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vert="horz" wrap="square" lIns="61729" tIns="30865" rIns="61729" bIns="30865" numCol="1" anchor="t" anchorCtr="0" compatLnSpc="1">
            <a:prstTxWarp prst="textNoShape">
              <a:avLst/>
            </a:prstTxWarp>
          </a:bodyPr>
          <a:lstStyle>
            <a:defPPr>
              <a:defRPr lang="sr-Latn-C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/>
          </a:p>
        </p:txBody>
      </p:sp>
      <p:sp>
        <p:nvSpPr>
          <p:cNvPr id="17" name="Tekstvak 71"/>
          <p:cNvSpPr txBox="1"/>
          <p:nvPr/>
        </p:nvSpPr>
        <p:spPr>
          <a:xfrm>
            <a:off x="4517887" y="4467760"/>
            <a:ext cx="8915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r-Latn-C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350" dirty="0"/>
              <a:t>Internet</a:t>
            </a:r>
          </a:p>
        </p:txBody>
      </p:sp>
      <p:grpSp>
        <p:nvGrpSpPr>
          <p:cNvPr id="91" name="Groep 182"/>
          <p:cNvGrpSpPr/>
          <p:nvPr/>
        </p:nvGrpSpPr>
        <p:grpSpPr>
          <a:xfrm>
            <a:off x="2802230" y="2400584"/>
            <a:ext cx="479294" cy="623532"/>
            <a:chOff x="6404981" y="3736143"/>
            <a:chExt cx="639059" cy="831376"/>
          </a:xfrm>
        </p:grpSpPr>
        <p:grpSp>
          <p:nvGrpSpPr>
            <p:cNvPr id="93" name="Groep 89"/>
            <p:cNvGrpSpPr/>
            <p:nvPr/>
          </p:nvGrpSpPr>
          <p:grpSpPr>
            <a:xfrm>
              <a:off x="6404981" y="3736143"/>
              <a:ext cx="360040" cy="780826"/>
              <a:chOff x="2052279" y="1284245"/>
              <a:chExt cx="360040" cy="780826"/>
            </a:xfrm>
          </p:grpSpPr>
          <p:sp>
            <p:nvSpPr>
              <p:cNvPr id="99" name="Afgeronde rechthoek 90"/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1"/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1" name="Rechthoek 92"/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93"/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3" name="Rechthoek 94"/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4" name="Azure AD Connect"/>
            <p:cNvGrpSpPr/>
            <p:nvPr/>
          </p:nvGrpSpPr>
          <p:grpSpPr>
            <a:xfrm>
              <a:off x="6580124" y="4085533"/>
              <a:ext cx="463916" cy="481986"/>
              <a:chOff x="2623045" y="2340977"/>
              <a:chExt cx="506930" cy="526675"/>
            </a:xfrm>
          </p:grpSpPr>
          <p:sp>
            <p:nvSpPr>
              <p:cNvPr id="95" name="Rechthoek 170"/>
              <p:cNvSpPr/>
              <p:nvPr/>
            </p:nvSpPr>
            <p:spPr>
              <a:xfrm>
                <a:off x="2660449" y="2410833"/>
                <a:ext cx="256121" cy="1615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Freeform 58"/>
              <p:cNvSpPr>
                <a:spLocks noEditPoints="1"/>
              </p:cNvSpPr>
              <p:nvPr/>
            </p:nvSpPr>
            <p:spPr bwMode="black">
              <a:xfrm>
                <a:off x="2682075" y="2340977"/>
                <a:ext cx="447900" cy="462849"/>
              </a:xfrm>
              <a:custGeom>
                <a:avLst/>
                <a:gdLst>
                  <a:gd name="T0" fmla="*/ 840692 w 182"/>
                  <a:gd name="T1" fmla="*/ 302016 h 195"/>
                  <a:gd name="T2" fmla="*/ 408734 w 182"/>
                  <a:gd name="T3" fmla="*/ 0 h 195"/>
                  <a:gd name="T4" fmla="*/ 408734 w 182"/>
                  <a:gd name="T5" fmla="*/ 185856 h 195"/>
                  <a:gd name="T6" fmla="*/ 4645 w 182"/>
                  <a:gd name="T7" fmla="*/ 185856 h 195"/>
                  <a:gd name="T8" fmla="*/ 4645 w 182"/>
                  <a:gd name="T9" fmla="*/ 413529 h 195"/>
                  <a:gd name="T10" fmla="*/ 264748 w 182"/>
                  <a:gd name="T11" fmla="*/ 413529 h 195"/>
                  <a:gd name="T12" fmla="*/ 408734 w 182"/>
                  <a:gd name="T13" fmla="*/ 315955 h 195"/>
                  <a:gd name="T14" fmla="*/ 408734 w 182"/>
                  <a:gd name="T15" fmla="*/ 604031 h 195"/>
                  <a:gd name="T16" fmla="*/ 840692 w 182"/>
                  <a:gd name="T17" fmla="*/ 302016 h 195"/>
                  <a:gd name="T18" fmla="*/ 88249 w 182"/>
                  <a:gd name="T19" fmla="*/ 590092 h 195"/>
                  <a:gd name="T20" fmla="*/ 408734 w 182"/>
                  <a:gd name="T21" fmla="*/ 799180 h 195"/>
                  <a:gd name="T22" fmla="*/ 408734 w 182"/>
                  <a:gd name="T23" fmla="*/ 659788 h 195"/>
                  <a:gd name="T24" fmla="*/ 826758 w 182"/>
                  <a:gd name="T25" fmla="*/ 659788 h 195"/>
                  <a:gd name="T26" fmla="*/ 826758 w 182"/>
                  <a:gd name="T27" fmla="*/ 710898 h 195"/>
                  <a:gd name="T28" fmla="*/ 464471 w 182"/>
                  <a:gd name="T29" fmla="*/ 710898 h 195"/>
                  <a:gd name="T30" fmla="*/ 464471 w 182"/>
                  <a:gd name="T31" fmla="*/ 906047 h 195"/>
                  <a:gd name="T32" fmla="*/ 0 w 182"/>
                  <a:gd name="T33" fmla="*/ 590092 h 195"/>
                  <a:gd name="T34" fmla="*/ 88249 w 182"/>
                  <a:gd name="T35" fmla="*/ 590092 h 19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82" h="195">
                    <a:moveTo>
                      <a:pt x="181" y="65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57" y="89"/>
                      <a:pt x="57" y="89"/>
                      <a:pt x="57" y="89"/>
                    </a:cubicBezTo>
                    <a:cubicBezTo>
                      <a:pt x="88" y="68"/>
                      <a:pt x="88" y="68"/>
                      <a:pt x="88" y="68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181" y="65"/>
                      <a:pt x="181" y="65"/>
                      <a:pt x="181" y="65"/>
                    </a:cubicBezTo>
                    <a:close/>
                    <a:moveTo>
                      <a:pt x="19" y="127"/>
                    </a:moveTo>
                    <a:cubicBezTo>
                      <a:pt x="88" y="172"/>
                      <a:pt x="88" y="172"/>
                      <a:pt x="88" y="172"/>
                    </a:cubicBezTo>
                    <a:cubicBezTo>
                      <a:pt x="88" y="142"/>
                      <a:pt x="88" y="142"/>
                      <a:pt x="88" y="142"/>
                    </a:cubicBezTo>
                    <a:cubicBezTo>
                      <a:pt x="178" y="142"/>
                      <a:pt x="178" y="142"/>
                      <a:pt x="178" y="142"/>
                    </a:cubicBezTo>
                    <a:cubicBezTo>
                      <a:pt x="182" y="142"/>
                      <a:pt x="182" y="153"/>
                      <a:pt x="178" y="153"/>
                    </a:cubicBezTo>
                    <a:cubicBezTo>
                      <a:pt x="100" y="153"/>
                      <a:pt x="100" y="153"/>
                      <a:pt x="100" y="153"/>
                    </a:cubicBezTo>
                    <a:cubicBezTo>
                      <a:pt x="100" y="195"/>
                      <a:pt x="100" y="195"/>
                      <a:pt x="100" y="195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6297" tIns="23149" rIns="46297" bIns="23149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endParaRPr lang="nl-NL" sz="135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7" name="Rechte verbindingslijn 172"/>
              <p:cNvCxnSpPr/>
              <p:nvPr/>
            </p:nvCxnSpPr>
            <p:spPr>
              <a:xfrm>
                <a:off x="2623045" y="2620821"/>
                <a:ext cx="395207" cy="246831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173"/>
              <p:cNvCxnSpPr/>
              <p:nvPr/>
            </p:nvCxnSpPr>
            <p:spPr>
              <a:xfrm>
                <a:off x="2702968" y="2607918"/>
                <a:ext cx="184708" cy="11769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2" name="Tekstvak 79"/>
          <p:cNvSpPr txBox="1"/>
          <p:nvPr/>
        </p:nvSpPr>
        <p:spPr>
          <a:xfrm>
            <a:off x="2562422" y="3032971"/>
            <a:ext cx="8130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5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Arial" panose="020B0604020202020204" pitchFamily="34" charset="0"/>
              </a:rPr>
              <a:t>Azure AD</a:t>
            </a:r>
            <a:br>
              <a:rPr lang="nl-NL" sz="105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Arial" panose="020B0604020202020204" pitchFamily="34" charset="0"/>
              </a:rPr>
            </a:br>
            <a:r>
              <a:rPr lang="nl-NL" sz="105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Arial" panose="020B0604020202020204" pitchFamily="34" charset="0"/>
              </a:rPr>
              <a:t>Connect</a:t>
            </a:r>
          </a:p>
        </p:txBody>
      </p:sp>
      <p:cxnSp>
        <p:nvCxnSpPr>
          <p:cNvPr id="38" name="Rechte verbindingslijn met pijl 37"/>
          <p:cNvCxnSpPr>
            <a:cxnSpLocks/>
          </p:cNvCxnSpPr>
          <p:nvPr/>
        </p:nvCxnSpPr>
        <p:spPr>
          <a:xfrm flipV="1">
            <a:off x="1835158" y="2746183"/>
            <a:ext cx="936595" cy="11738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Rechte verbindingslijn met pijl 40"/>
          <p:cNvCxnSpPr>
            <a:cxnSpLocks/>
          </p:cNvCxnSpPr>
          <p:nvPr/>
        </p:nvCxnSpPr>
        <p:spPr>
          <a:xfrm>
            <a:off x="3482533" y="2746136"/>
            <a:ext cx="2344555" cy="0"/>
          </a:xfrm>
          <a:prstGeom prst="straightConnector1">
            <a:avLst/>
          </a:prstGeom>
          <a:ln w="57150"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echte verbindingslijn met pijl 114"/>
          <p:cNvCxnSpPr>
            <a:cxnSpLocks/>
          </p:cNvCxnSpPr>
          <p:nvPr/>
        </p:nvCxnSpPr>
        <p:spPr>
          <a:xfrm flipV="1">
            <a:off x="3457415" y="2892476"/>
            <a:ext cx="2317542" cy="8351"/>
          </a:xfrm>
          <a:prstGeom prst="straightConnector1">
            <a:avLst/>
          </a:prstGeom>
          <a:ln w="57150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Rechte verbindingslijn met pijl 117"/>
          <p:cNvCxnSpPr>
            <a:cxnSpLocks/>
          </p:cNvCxnSpPr>
          <p:nvPr/>
        </p:nvCxnSpPr>
        <p:spPr>
          <a:xfrm flipV="1">
            <a:off x="1838921" y="2857265"/>
            <a:ext cx="852864" cy="6959"/>
          </a:xfrm>
          <a:prstGeom prst="straightConnector1">
            <a:avLst/>
          </a:prstGeom>
          <a:ln w="57150">
            <a:solidFill>
              <a:srgbClr val="595959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ep 12"/>
          <p:cNvGrpSpPr/>
          <p:nvPr/>
        </p:nvGrpSpPr>
        <p:grpSpPr>
          <a:xfrm>
            <a:off x="3661964" y="1078848"/>
            <a:ext cx="886384" cy="966478"/>
            <a:chOff x="3972300" y="237110"/>
            <a:chExt cx="1088025" cy="1288636"/>
          </a:xfrm>
          <a:solidFill>
            <a:srgbClr val="00B0F0"/>
          </a:solidFill>
        </p:grpSpPr>
        <p:grpSp>
          <p:nvGrpSpPr>
            <p:cNvPr id="42" name="Group 2"/>
            <p:cNvGrpSpPr>
              <a:grpSpLocks noChangeAspect="1"/>
            </p:cNvGrpSpPr>
            <p:nvPr/>
          </p:nvGrpSpPr>
          <p:grpSpPr>
            <a:xfrm>
              <a:off x="3983566" y="237110"/>
              <a:ext cx="895712" cy="972654"/>
              <a:chOff x="605464" y="3749753"/>
              <a:chExt cx="979487" cy="1063625"/>
            </a:xfrm>
            <a:grpFill/>
          </p:grpSpPr>
          <p:sp>
            <p:nvSpPr>
              <p:cNvPr id="44" name="Freeform 6"/>
              <p:cNvSpPr>
                <a:spLocks/>
              </p:cNvSpPr>
              <p:nvPr/>
            </p:nvSpPr>
            <p:spPr bwMode="auto">
              <a:xfrm>
                <a:off x="605464" y="4340303"/>
                <a:ext cx="414337" cy="46831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  <p:sp>
            <p:nvSpPr>
              <p:cNvPr id="45" name="Freeform 7"/>
              <p:cNvSpPr>
                <a:spLocks/>
              </p:cNvSpPr>
              <p:nvPr/>
            </p:nvSpPr>
            <p:spPr bwMode="auto">
              <a:xfrm>
                <a:off x="1172201" y="4340303"/>
                <a:ext cx="412750" cy="468313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  <p:sp>
            <p:nvSpPr>
              <p:cNvPr id="46" name="Freeform 10"/>
              <p:cNvSpPr>
                <a:spLocks/>
              </p:cNvSpPr>
              <p:nvPr/>
            </p:nvSpPr>
            <p:spPr bwMode="auto">
              <a:xfrm>
                <a:off x="976939" y="4286328"/>
                <a:ext cx="231775" cy="527050"/>
              </a:xfrm>
              <a:custGeom>
                <a:avLst/>
                <a:gdLst>
                  <a:gd name="T0" fmla="*/ 10 w 175"/>
                  <a:gd name="T1" fmla="*/ 2 h 399"/>
                  <a:gd name="T2" fmla="*/ 0 w 175"/>
                  <a:gd name="T3" fmla="*/ 2 h 399"/>
                  <a:gd name="T4" fmla="*/ 0 w 175"/>
                  <a:gd name="T5" fmla="*/ 36 h 399"/>
                  <a:gd name="T6" fmla="*/ 5 w 175"/>
                  <a:gd name="T7" fmla="*/ 42 h 399"/>
                  <a:gd name="T8" fmla="*/ 83 w 175"/>
                  <a:gd name="T9" fmla="*/ 100 h 399"/>
                  <a:gd name="T10" fmla="*/ 53 w 175"/>
                  <a:gd name="T11" fmla="*/ 141 h 399"/>
                  <a:gd name="T12" fmla="*/ 74 w 175"/>
                  <a:gd name="T13" fmla="*/ 184 h 399"/>
                  <a:gd name="T14" fmla="*/ 67 w 175"/>
                  <a:gd name="T15" fmla="*/ 398 h 399"/>
                  <a:gd name="T16" fmla="*/ 120 w 175"/>
                  <a:gd name="T17" fmla="*/ 399 h 399"/>
                  <a:gd name="T18" fmla="*/ 106 w 175"/>
                  <a:gd name="T19" fmla="*/ 181 h 399"/>
                  <a:gd name="T20" fmla="*/ 126 w 175"/>
                  <a:gd name="T21" fmla="*/ 141 h 399"/>
                  <a:gd name="T22" fmla="*/ 90 w 175"/>
                  <a:gd name="T23" fmla="*/ 97 h 399"/>
                  <a:gd name="T24" fmla="*/ 175 w 175"/>
                  <a:gd name="T25" fmla="*/ 37 h 399"/>
                  <a:gd name="T26" fmla="*/ 175 w 175"/>
                  <a:gd name="T27" fmla="*/ 0 h 399"/>
                  <a:gd name="T28" fmla="*/ 161 w 175"/>
                  <a:gd name="T29" fmla="*/ 0 h 399"/>
                  <a:gd name="T30" fmla="*/ 85 w 175"/>
                  <a:gd name="T31" fmla="*/ 25 h 399"/>
                  <a:gd name="T32" fmla="*/ 10 w 175"/>
                  <a:gd name="T33" fmla="*/ 2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5" h="399">
                    <a:moveTo>
                      <a:pt x="1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53" y="141"/>
                      <a:pt x="53" y="141"/>
                      <a:pt x="53" y="141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67" y="398"/>
                      <a:pt x="67" y="398"/>
                      <a:pt x="67" y="398"/>
                    </a:cubicBezTo>
                    <a:cubicBezTo>
                      <a:pt x="120" y="399"/>
                      <a:pt x="120" y="399"/>
                      <a:pt x="120" y="399"/>
                    </a:cubicBezTo>
                    <a:cubicBezTo>
                      <a:pt x="106" y="181"/>
                      <a:pt x="106" y="181"/>
                      <a:pt x="106" y="181"/>
                    </a:cubicBezTo>
                    <a:cubicBezTo>
                      <a:pt x="126" y="141"/>
                      <a:pt x="126" y="141"/>
                      <a:pt x="126" y="141"/>
                    </a:cubicBezTo>
                    <a:cubicBezTo>
                      <a:pt x="90" y="97"/>
                      <a:pt x="90" y="97"/>
                      <a:pt x="90" y="97"/>
                    </a:cubicBezTo>
                    <a:cubicBezTo>
                      <a:pt x="175" y="37"/>
                      <a:pt x="175" y="37"/>
                      <a:pt x="175" y="37"/>
                    </a:cubicBezTo>
                    <a:cubicBezTo>
                      <a:pt x="175" y="0"/>
                      <a:pt x="175" y="0"/>
                      <a:pt x="175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39" y="16"/>
                      <a:pt x="112" y="25"/>
                      <a:pt x="85" y="25"/>
                    </a:cubicBezTo>
                    <a:cubicBezTo>
                      <a:pt x="58" y="25"/>
                      <a:pt x="33" y="16"/>
                      <a:pt x="10" y="2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  <p:sp>
            <p:nvSpPr>
              <p:cNvPr id="47" name="Freeform 11"/>
              <p:cNvSpPr>
                <a:spLocks/>
              </p:cNvSpPr>
              <p:nvPr/>
            </p:nvSpPr>
            <p:spPr bwMode="auto">
              <a:xfrm>
                <a:off x="991226" y="4289503"/>
                <a:ext cx="9525" cy="0"/>
              </a:xfrm>
              <a:custGeom>
                <a:avLst/>
                <a:gdLst>
                  <a:gd name="T0" fmla="*/ 6 w 6"/>
                  <a:gd name="T1" fmla="*/ 0 w 6"/>
                  <a:gd name="T2" fmla="*/ 6 w 6"/>
                  <a:gd name="T3" fmla="*/ 6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6">
                    <a:moveTo>
                      <a:pt x="6" y="0"/>
                    </a:moveTo>
                    <a:lnTo>
                      <a:pt x="0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  <p:sp>
            <p:nvSpPr>
              <p:cNvPr id="48" name="Freeform 12"/>
              <p:cNvSpPr>
                <a:spLocks/>
              </p:cNvSpPr>
              <p:nvPr/>
            </p:nvSpPr>
            <p:spPr bwMode="auto">
              <a:xfrm>
                <a:off x="1000751" y="4289503"/>
                <a:ext cx="11112" cy="0"/>
              </a:xfrm>
              <a:custGeom>
                <a:avLst/>
                <a:gdLst>
                  <a:gd name="T0" fmla="*/ 0 w 7"/>
                  <a:gd name="T1" fmla="*/ 0 w 7"/>
                  <a:gd name="T2" fmla="*/ 7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  <p:sp>
            <p:nvSpPr>
              <p:cNvPr id="49" name="Freeform 13"/>
              <p:cNvSpPr>
                <a:spLocks/>
              </p:cNvSpPr>
              <p:nvPr/>
            </p:nvSpPr>
            <p:spPr bwMode="auto">
              <a:xfrm>
                <a:off x="884864" y="3749753"/>
                <a:ext cx="409575" cy="528638"/>
              </a:xfrm>
              <a:custGeom>
                <a:avLst/>
                <a:gdLst>
                  <a:gd name="T0" fmla="*/ 310 w 310"/>
                  <a:gd name="T1" fmla="*/ 200 h 400"/>
                  <a:gd name="T2" fmla="*/ 155 w 310"/>
                  <a:gd name="T3" fmla="*/ 0 h 400"/>
                  <a:gd name="T4" fmla="*/ 0 w 310"/>
                  <a:gd name="T5" fmla="*/ 200 h 400"/>
                  <a:gd name="T6" fmla="*/ 96 w 310"/>
                  <a:gd name="T7" fmla="*/ 385 h 400"/>
                  <a:gd name="T8" fmla="*/ 155 w 310"/>
                  <a:gd name="T9" fmla="*/ 400 h 400"/>
                  <a:gd name="T10" fmla="*/ 216 w 310"/>
                  <a:gd name="T11" fmla="*/ 383 h 400"/>
                  <a:gd name="T12" fmla="*/ 310 w 310"/>
                  <a:gd name="T13" fmla="*/ 20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0" h="400">
                    <a:moveTo>
                      <a:pt x="310" y="200"/>
                    </a:moveTo>
                    <a:cubicBezTo>
                      <a:pt x="310" y="89"/>
                      <a:pt x="240" y="0"/>
                      <a:pt x="155" y="0"/>
                    </a:cubicBezTo>
                    <a:cubicBezTo>
                      <a:pt x="69" y="0"/>
                      <a:pt x="0" y="89"/>
                      <a:pt x="0" y="200"/>
                    </a:cubicBezTo>
                    <a:cubicBezTo>
                      <a:pt x="0" y="283"/>
                      <a:pt x="39" y="355"/>
                      <a:pt x="96" y="385"/>
                    </a:cubicBezTo>
                    <a:cubicBezTo>
                      <a:pt x="114" y="394"/>
                      <a:pt x="134" y="400"/>
                      <a:pt x="155" y="400"/>
                    </a:cubicBezTo>
                    <a:cubicBezTo>
                      <a:pt x="177" y="400"/>
                      <a:pt x="197" y="394"/>
                      <a:pt x="216" y="383"/>
                    </a:cubicBezTo>
                    <a:cubicBezTo>
                      <a:pt x="271" y="353"/>
                      <a:pt x="310" y="282"/>
                      <a:pt x="310" y="20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9935" tIns="34967" rIns="69935" bIns="34967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14"/>
                <a:endParaRPr lang="en-US" sz="1377"/>
              </a:p>
            </p:txBody>
          </p:sp>
        </p:grpSp>
        <p:sp>
          <p:nvSpPr>
            <p:cNvPr id="43" name="Tekstvak 52"/>
            <p:cNvSpPr txBox="1"/>
            <p:nvPr/>
          </p:nvSpPr>
          <p:spPr>
            <a:xfrm>
              <a:off x="3972300" y="1187192"/>
              <a:ext cx="10880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50" dirty="0">
                  <a:effectLst>
                    <a:glow rad="114300">
                      <a:schemeClr val="bg1"/>
                    </a:glow>
                  </a:effectLst>
                  <a:cs typeface="Segoe UI Light" panose="020B0502040204020203" pitchFamily="34" charset="0"/>
                </a:rPr>
                <a:t>Colleague</a:t>
              </a:r>
            </a:p>
          </p:txBody>
        </p:sp>
      </p:grpSp>
      <p:grpSp>
        <p:nvGrpSpPr>
          <p:cNvPr id="192" name="Group 411"/>
          <p:cNvGrpSpPr/>
          <p:nvPr/>
        </p:nvGrpSpPr>
        <p:grpSpPr>
          <a:xfrm>
            <a:off x="3129389" y="1522864"/>
            <a:ext cx="703286" cy="504089"/>
            <a:chOff x="9205006" y="3459758"/>
            <a:chExt cx="1094657" cy="784609"/>
          </a:xfrm>
          <a:solidFill>
            <a:srgbClr val="FF5F00"/>
          </a:solidFill>
        </p:grpSpPr>
        <p:sp>
          <p:nvSpPr>
            <p:cNvPr id="193" name="Rectangle 412"/>
            <p:cNvSpPr/>
            <p:nvPr/>
          </p:nvSpPr>
          <p:spPr>
            <a:xfrm>
              <a:off x="9388269" y="3513783"/>
              <a:ext cx="732894" cy="468974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ound Same Side Corner Rectangle 413"/>
            <p:cNvSpPr/>
            <p:nvPr/>
          </p:nvSpPr>
          <p:spPr>
            <a:xfrm rot="10800000">
              <a:off x="9206508" y="4198648"/>
              <a:ext cx="1093155" cy="457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Trapezoid 414"/>
            <p:cNvSpPr/>
            <p:nvPr/>
          </p:nvSpPr>
          <p:spPr>
            <a:xfrm>
              <a:off x="9205006" y="4062900"/>
              <a:ext cx="1094657" cy="122264"/>
            </a:xfrm>
            <a:prstGeom prst="trapezoid">
              <a:avLst>
                <a:gd name="adj" fmla="val 95115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ound Same Side Corner Rectangle 415"/>
            <p:cNvSpPr/>
            <p:nvPr/>
          </p:nvSpPr>
          <p:spPr>
            <a:xfrm>
              <a:off x="9335352" y="3459758"/>
              <a:ext cx="864985" cy="578547"/>
            </a:xfrm>
            <a:prstGeom prst="round2SameRect">
              <a:avLst>
                <a:gd name="adj1" fmla="val 72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Round Same Side Corner Rectangle 416"/>
            <p:cNvSpPr/>
            <p:nvPr/>
          </p:nvSpPr>
          <p:spPr>
            <a:xfrm>
              <a:off x="9318341" y="3459759"/>
              <a:ext cx="864985" cy="578546"/>
            </a:xfrm>
            <a:prstGeom prst="round2SameRect">
              <a:avLst>
                <a:gd name="adj1" fmla="val 10493"/>
                <a:gd name="adj2" fmla="val 0"/>
              </a:avLst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Trapezoid 417"/>
            <p:cNvSpPr/>
            <p:nvPr/>
          </p:nvSpPr>
          <p:spPr>
            <a:xfrm>
              <a:off x="9318341" y="4090522"/>
              <a:ext cx="864985" cy="53001"/>
            </a:xfrm>
            <a:prstGeom prst="trapezoid">
              <a:avLst>
                <a:gd name="adj" fmla="val 827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Trapezoid 418"/>
            <p:cNvSpPr/>
            <p:nvPr/>
          </p:nvSpPr>
          <p:spPr>
            <a:xfrm>
              <a:off x="9624196" y="4112689"/>
              <a:ext cx="257803" cy="45719"/>
            </a:xfrm>
            <a:prstGeom prst="trapezoid">
              <a:avLst>
                <a:gd name="adj" fmla="val 7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0" name="Straight Connector 419"/>
            <p:cNvCxnSpPr/>
            <p:nvPr/>
          </p:nvCxnSpPr>
          <p:spPr>
            <a:xfrm>
              <a:off x="9660732" y="4201029"/>
              <a:ext cx="188118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Rectangle 420"/>
            <p:cNvSpPr/>
            <p:nvPr/>
          </p:nvSpPr>
          <p:spPr>
            <a:xfrm>
              <a:off x="9381126" y="3520926"/>
              <a:ext cx="735275" cy="468974"/>
            </a:xfrm>
            <a:prstGeom prst="rect">
              <a:avLst/>
            </a:prstGeom>
            <a:solidFill>
              <a:srgbClr val="3B62B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7" name="Pijl: rechts 56">
            <a:extLst>
              <a:ext uri="{FF2B5EF4-FFF2-40B4-BE49-F238E27FC236}">
                <a16:creationId xmlns:a16="http://schemas.microsoft.com/office/drawing/2014/main" id="{7D983999-5F00-4F90-80A3-909C6223759E}"/>
              </a:ext>
            </a:extLst>
          </p:cNvPr>
          <p:cNvSpPr/>
          <p:nvPr/>
        </p:nvSpPr>
        <p:spPr bwMode="auto">
          <a:xfrm rot="20149271">
            <a:off x="3150702" y="3533301"/>
            <a:ext cx="2886647" cy="32733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4" name="Rechte verbindingslijn met pijl 143">
            <a:extLst>
              <a:ext uri="{FF2B5EF4-FFF2-40B4-BE49-F238E27FC236}">
                <a16:creationId xmlns:a16="http://schemas.microsoft.com/office/drawing/2014/main" id="{9456D522-45F3-4134-8DB3-C0A50E780AD0}"/>
              </a:ext>
            </a:extLst>
          </p:cNvPr>
          <p:cNvCxnSpPr>
            <a:cxnSpLocks/>
          </p:cNvCxnSpPr>
          <p:nvPr/>
        </p:nvCxnSpPr>
        <p:spPr>
          <a:xfrm>
            <a:off x="4390450" y="1858876"/>
            <a:ext cx="1524971" cy="74137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Afbeelding 59">
            <a:extLst>
              <a:ext uri="{FF2B5EF4-FFF2-40B4-BE49-F238E27FC236}">
                <a16:creationId xmlns:a16="http://schemas.microsoft.com/office/drawing/2014/main" id="{6A88B311-164F-45F1-A97D-80CB9136B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01772" y="2048497"/>
            <a:ext cx="324590" cy="567797"/>
          </a:xfrm>
          <a:prstGeom prst="rect">
            <a:avLst/>
          </a:prstGeom>
        </p:spPr>
      </p:pic>
      <p:sp>
        <p:nvSpPr>
          <p:cNvPr id="123" name="Vrije vorm: vorm 122">
            <a:extLst>
              <a:ext uri="{FF2B5EF4-FFF2-40B4-BE49-F238E27FC236}">
                <a16:creationId xmlns:a16="http://schemas.microsoft.com/office/drawing/2014/main" id="{C15901A1-6221-4A61-957C-CBF7AC47C268}"/>
              </a:ext>
            </a:extLst>
          </p:cNvPr>
          <p:cNvSpPr/>
          <p:nvPr/>
        </p:nvSpPr>
        <p:spPr bwMode="auto">
          <a:xfrm>
            <a:off x="3154681" y="2636822"/>
            <a:ext cx="3138570" cy="1700046"/>
          </a:xfrm>
          <a:custGeom>
            <a:avLst/>
            <a:gdLst>
              <a:gd name="connsiteX0" fmla="*/ 3709851 w 4212217"/>
              <a:gd name="connsiteY0" fmla="*/ 0 h 2272937"/>
              <a:gd name="connsiteX1" fmla="*/ 3892731 w 4212217"/>
              <a:gd name="connsiteY1" fmla="*/ 496389 h 2272937"/>
              <a:gd name="connsiteX2" fmla="*/ 0 w 4212217"/>
              <a:gd name="connsiteY2" fmla="*/ 2272937 h 227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2217" h="2272937">
                <a:moveTo>
                  <a:pt x="3709851" y="0"/>
                </a:moveTo>
                <a:cubicBezTo>
                  <a:pt x="4110445" y="58783"/>
                  <a:pt x="4511039" y="117566"/>
                  <a:pt x="3892731" y="496389"/>
                </a:cubicBezTo>
                <a:cubicBezTo>
                  <a:pt x="3274423" y="875212"/>
                  <a:pt x="1637211" y="1574074"/>
                  <a:pt x="0" y="2272937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dash"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77" name="Rechte verbindingslijn met pijl 176">
            <a:extLst>
              <a:ext uri="{FF2B5EF4-FFF2-40B4-BE49-F238E27FC236}">
                <a16:creationId xmlns:a16="http://schemas.microsoft.com/office/drawing/2014/main" id="{80F51029-0013-4180-B99A-0FB9F39D7F76}"/>
              </a:ext>
            </a:extLst>
          </p:cNvPr>
          <p:cNvCxnSpPr>
            <a:cxnSpLocks/>
            <a:stCxn id="176" idx="3"/>
          </p:cNvCxnSpPr>
          <p:nvPr/>
        </p:nvCxnSpPr>
        <p:spPr>
          <a:xfrm flipH="1">
            <a:off x="1773939" y="4254386"/>
            <a:ext cx="1043918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Afbeelding 137">
            <a:extLst>
              <a:ext uri="{FF2B5EF4-FFF2-40B4-BE49-F238E27FC236}">
                <a16:creationId xmlns:a16="http://schemas.microsoft.com/office/drawing/2014/main" id="{115AFD5C-8085-494F-9CD5-2260D9A1D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015268" y="1164913"/>
            <a:ext cx="387666" cy="387666"/>
          </a:xfrm>
          <a:prstGeom prst="rect">
            <a:avLst/>
          </a:prstGeom>
        </p:spPr>
      </p:pic>
      <p:pic>
        <p:nvPicPr>
          <p:cNvPr id="178" name="Afbeelding 177">
            <a:extLst>
              <a:ext uri="{FF2B5EF4-FFF2-40B4-BE49-F238E27FC236}">
                <a16:creationId xmlns:a16="http://schemas.microsoft.com/office/drawing/2014/main" id="{C97DAB5A-1F93-4586-893D-570AB7B01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9271" y="1684816"/>
            <a:ext cx="387666" cy="387666"/>
          </a:xfrm>
          <a:prstGeom prst="rect">
            <a:avLst/>
          </a:prstGeom>
        </p:spPr>
      </p:pic>
      <p:pic>
        <p:nvPicPr>
          <p:cNvPr id="179" name="Afbeelding 178">
            <a:extLst>
              <a:ext uri="{FF2B5EF4-FFF2-40B4-BE49-F238E27FC236}">
                <a16:creationId xmlns:a16="http://schemas.microsoft.com/office/drawing/2014/main" id="{63393CD6-A065-403F-8067-10DA4B949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7650" y="2250173"/>
            <a:ext cx="387666" cy="387666"/>
          </a:xfrm>
          <a:prstGeom prst="rect">
            <a:avLst/>
          </a:prstGeom>
        </p:spPr>
      </p:pic>
      <p:grpSp>
        <p:nvGrpSpPr>
          <p:cNvPr id="139" name="Groep 138">
            <a:extLst>
              <a:ext uri="{FF2B5EF4-FFF2-40B4-BE49-F238E27FC236}">
                <a16:creationId xmlns:a16="http://schemas.microsoft.com/office/drawing/2014/main" id="{B1B022E8-8FF9-4D1F-A178-B85EA688B1BB}"/>
              </a:ext>
            </a:extLst>
          </p:cNvPr>
          <p:cNvGrpSpPr/>
          <p:nvPr/>
        </p:nvGrpSpPr>
        <p:grpSpPr>
          <a:xfrm>
            <a:off x="6387027" y="988482"/>
            <a:ext cx="2466359" cy="768787"/>
            <a:chOff x="8516036" y="362283"/>
            <a:chExt cx="3288478" cy="1025049"/>
          </a:xfrm>
        </p:grpSpPr>
        <p:pic>
          <p:nvPicPr>
            <p:cNvPr id="66" name="Afbeelding 65">
              <a:extLst>
                <a:ext uri="{FF2B5EF4-FFF2-40B4-BE49-F238E27FC236}">
                  <a16:creationId xmlns:a16="http://schemas.microsoft.com/office/drawing/2014/main" id="{D71C0720-6111-4F61-84C5-02F1A59A4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8516036" y="362283"/>
              <a:ext cx="725256" cy="1025049"/>
            </a:xfrm>
            <a:prstGeom prst="rect">
              <a:avLst/>
            </a:prstGeom>
          </p:spPr>
        </p:pic>
        <p:sp>
          <p:nvSpPr>
            <p:cNvPr id="180" name="TextBox 56">
              <a:extLst>
                <a:ext uri="{FF2B5EF4-FFF2-40B4-BE49-F238E27FC236}">
                  <a16:creationId xmlns:a16="http://schemas.microsoft.com/office/drawing/2014/main" id="{940BE494-007A-4635-B0E3-63CCC25BBEDE}"/>
                </a:ext>
              </a:extLst>
            </p:cNvPr>
            <p:cNvSpPr txBox="1"/>
            <p:nvPr/>
          </p:nvSpPr>
          <p:spPr>
            <a:xfrm>
              <a:off x="9849536" y="720918"/>
              <a:ext cx="1954978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nl-NL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Pre-</a:t>
              </a:r>
              <a:r>
                <a:rPr lang="nl-NL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authentication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0" name="Groep 139">
            <a:extLst>
              <a:ext uri="{FF2B5EF4-FFF2-40B4-BE49-F238E27FC236}">
                <a16:creationId xmlns:a16="http://schemas.microsoft.com/office/drawing/2014/main" id="{A15E4621-CFA6-4E47-AF0E-0363C100102E}"/>
              </a:ext>
            </a:extLst>
          </p:cNvPr>
          <p:cNvGrpSpPr/>
          <p:nvPr/>
        </p:nvGrpSpPr>
        <p:grpSpPr>
          <a:xfrm>
            <a:off x="6454530" y="1683099"/>
            <a:ext cx="2367881" cy="417449"/>
            <a:chOff x="8606039" y="1288440"/>
            <a:chExt cx="3157174" cy="556598"/>
          </a:xfrm>
        </p:grpSpPr>
        <p:grpSp>
          <p:nvGrpSpPr>
            <p:cNvPr id="131" name="Groep 130"/>
            <p:cNvGrpSpPr/>
            <p:nvPr/>
          </p:nvGrpSpPr>
          <p:grpSpPr>
            <a:xfrm>
              <a:off x="8606039" y="1288440"/>
              <a:ext cx="520199" cy="556598"/>
              <a:chOff x="5431106" y="3292630"/>
              <a:chExt cx="460898" cy="556598"/>
            </a:xfrm>
          </p:grpSpPr>
          <p:sp>
            <p:nvSpPr>
              <p:cNvPr id="133" name="Rechthoek 132"/>
              <p:cNvSpPr/>
              <p:nvPr/>
            </p:nvSpPr>
            <p:spPr>
              <a:xfrm>
                <a:off x="5431106" y="3307967"/>
                <a:ext cx="457277" cy="5412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Freeform 18"/>
              <p:cNvSpPr>
                <a:spLocks noEditPoints="1"/>
              </p:cNvSpPr>
              <p:nvPr/>
            </p:nvSpPr>
            <p:spPr bwMode="black">
              <a:xfrm>
                <a:off x="5453135" y="3292630"/>
                <a:ext cx="438869" cy="535416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vert="horz" wrap="square" lIns="61729" tIns="30865" rIns="61729" bIns="3086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/>
              </a:p>
            </p:txBody>
          </p:sp>
        </p:grpSp>
        <p:sp>
          <p:nvSpPr>
            <p:cNvPr id="181" name="TextBox 56">
              <a:extLst>
                <a:ext uri="{FF2B5EF4-FFF2-40B4-BE49-F238E27FC236}">
                  <a16:creationId xmlns:a16="http://schemas.microsoft.com/office/drawing/2014/main" id="{7D3D96A1-30E6-4CA9-AAF2-D68F45C545CA}"/>
                </a:ext>
              </a:extLst>
            </p:cNvPr>
            <p:cNvSpPr txBox="1"/>
            <p:nvPr/>
          </p:nvSpPr>
          <p:spPr>
            <a:xfrm>
              <a:off x="9808234" y="1345101"/>
              <a:ext cx="19549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nl-NL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Conditional</a:t>
              </a:r>
              <a:r>
                <a:rPr lang="nl-NL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Access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1" name="Groep 140">
            <a:extLst>
              <a:ext uri="{FF2B5EF4-FFF2-40B4-BE49-F238E27FC236}">
                <a16:creationId xmlns:a16="http://schemas.microsoft.com/office/drawing/2014/main" id="{EF287A0B-BEBD-4D71-A67B-0EAC883CD267}"/>
              </a:ext>
            </a:extLst>
          </p:cNvPr>
          <p:cNvGrpSpPr/>
          <p:nvPr/>
        </p:nvGrpSpPr>
        <p:grpSpPr>
          <a:xfrm>
            <a:off x="6383342" y="2109262"/>
            <a:ext cx="2443499" cy="632915"/>
            <a:chOff x="8511123" y="1856656"/>
            <a:chExt cx="3257998" cy="843887"/>
          </a:xfrm>
        </p:grpSpPr>
        <p:pic>
          <p:nvPicPr>
            <p:cNvPr id="106" name="Afbeelding 105" descr="Afbeelding met binnen, muur, spiegel, licht&#10;&#10;Automatisch gegenereerde beschrijving">
              <a:extLst>
                <a:ext uri="{FF2B5EF4-FFF2-40B4-BE49-F238E27FC236}">
                  <a16:creationId xmlns:a16="http://schemas.microsoft.com/office/drawing/2014/main" id="{0CD4FD50-930F-444E-8939-6AEF850FA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8511123" y="1856656"/>
              <a:ext cx="846228" cy="843887"/>
            </a:xfrm>
            <a:prstGeom prst="rect">
              <a:avLst/>
            </a:prstGeom>
          </p:spPr>
        </p:pic>
        <p:sp>
          <p:nvSpPr>
            <p:cNvPr id="182" name="TextBox 56">
              <a:extLst>
                <a:ext uri="{FF2B5EF4-FFF2-40B4-BE49-F238E27FC236}">
                  <a16:creationId xmlns:a16="http://schemas.microsoft.com/office/drawing/2014/main" id="{107D611F-AC6A-4A8E-AE86-135A60CA314B}"/>
                </a:ext>
              </a:extLst>
            </p:cNvPr>
            <p:cNvSpPr txBox="1"/>
            <p:nvPr/>
          </p:nvSpPr>
          <p:spPr>
            <a:xfrm>
              <a:off x="9814143" y="2119384"/>
              <a:ext cx="1954978" cy="3385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nl-NL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Identity </a:t>
              </a:r>
              <a:r>
                <a:rPr lang="nl-NL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Protection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42" name="Ovaal 141">
            <a:extLst>
              <a:ext uri="{FF2B5EF4-FFF2-40B4-BE49-F238E27FC236}">
                <a16:creationId xmlns:a16="http://schemas.microsoft.com/office/drawing/2014/main" id="{577BBB2E-2679-4392-8885-7B831D8B91A2}"/>
              </a:ext>
            </a:extLst>
          </p:cNvPr>
          <p:cNvSpPr/>
          <p:nvPr/>
        </p:nvSpPr>
        <p:spPr bwMode="auto">
          <a:xfrm>
            <a:off x="5998800" y="2124656"/>
            <a:ext cx="129137" cy="126105"/>
          </a:xfrm>
          <a:prstGeom prst="ellipse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4" name="Ovaal 183">
            <a:extLst>
              <a:ext uri="{FF2B5EF4-FFF2-40B4-BE49-F238E27FC236}">
                <a16:creationId xmlns:a16="http://schemas.microsoft.com/office/drawing/2014/main" id="{971F5605-625F-4190-BD71-332D937167CB}"/>
              </a:ext>
            </a:extLst>
          </p:cNvPr>
          <p:cNvSpPr/>
          <p:nvPr/>
        </p:nvSpPr>
        <p:spPr bwMode="auto">
          <a:xfrm>
            <a:off x="5998800" y="2271378"/>
            <a:ext cx="129137" cy="126105"/>
          </a:xfrm>
          <a:prstGeom prst="ellipse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5" name="Ovaal 184">
            <a:extLst>
              <a:ext uri="{FF2B5EF4-FFF2-40B4-BE49-F238E27FC236}">
                <a16:creationId xmlns:a16="http://schemas.microsoft.com/office/drawing/2014/main" id="{5C7D49D6-CFF0-4D24-8FAF-F016461785AE}"/>
              </a:ext>
            </a:extLst>
          </p:cNvPr>
          <p:cNvSpPr/>
          <p:nvPr/>
        </p:nvSpPr>
        <p:spPr bwMode="auto">
          <a:xfrm>
            <a:off x="5998800" y="2418100"/>
            <a:ext cx="129137" cy="126105"/>
          </a:xfrm>
          <a:prstGeom prst="ellipse">
            <a:avLst/>
          </a:prstGeom>
          <a:solidFill>
            <a:srgbClr val="000000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0" name="Rechte verbindingslijn met pijl 189">
            <a:extLst>
              <a:ext uri="{FF2B5EF4-FFF2-40B4-BE49-F238E27FC236}">
                <a16:creationId xmlns:a16="http://schemas.microsoft.com/office/drawing/2014/main" id="{681565A6-58F2-4FB3-9031-46C116AFE577}"/>
              </a:ext>
            </a:extLst>
          </p:cNvPr>
          <p:cNvCxnSpPr>
            <a:cxnSpLocks/>
          </p:cNvCxnSpPr>
          <p:nvPr/>
        </p:nvCxnSpPr>
        <p:spPr>
          <a:xfrm>
            <a:off x="1797526" y="2974755"/>
            <a:ext cx="999260" cy="1015514"/>
          </a:xfrm>
          <a:prstGeom prst="straightConnector1">
            <a:avLst/>
          </a:prstGeom>
          <a:ln w="57150">
            <a:solidFill>
              <a:srgbClr val="595959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" name="Group 2">
            <a:extLst>
              <a:ext uri="{FF2B5EF4-FFF2-40B4-BE49-F238E27FC236}">
                <a16:creationId xmlns:a16="http://schemas.microsoft.com/office/drawing/2014/main" id="{61BAF1AB-6CC4-4A78-9B70-5C2E3DAD79B7}"/>
              </a:ext>
            </a:extLst>
          </p:cNvPr>
          <p:cNvGrpSpPr>
            <a:grpSpLocks noChangeAspect="1"/>
          </p:cNvGrpSpPr>
          <p:nvPr/>
        </p:nvGrpSpPr>
        <p:grpSpPr>
          <a:xfrm>
            <a:off x="1904629" y="3299525"/>
            <a:ext cx="168512" cy="182987"/>
            <a:chOff x="605464" y="3749753"/>
            <a:chExt cx="979487" cy="1063625"/>
          </a:xfrm>
          <a:solidFill>
            <a:srgbClr val="0070C0"/>
          </a:solidFill>
        </p:grpSpPr>
        <p:sp>
          <p:nvSpPr>
            <p:cNvPr id="206" name="Freeform 6">
              <a:extLst>
                <a:ext uri="{FF2B5EF4-FFF2-40B4-BE49-F238E27FC236}">
                  <a16:creationId xmlns:a16="http://schemas.microsoft.com/office/drawing/2014/main" id="{EA182316-5D6F-4797-9046-ED41D21C7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464" y="4340303"/>
              <a:ext cx="414337" cy="468313"/>
            </a:xfrm>
            <a:custGeom>
              <a:avLst/>
              <a:gdLst>
                <a:gd name="T0" fmla="*/ 96 w 314"/>
                <a:gd name="T1" fmla="*/ 64 h 356"/>
                <a:gd name="T2" fmla="*/ 0 w 314"/>
                <a:gd name="T3" fmla="*/ 154 h 356"/>
                <a:gd name="T4" fmla="*/ 0 w 314"/>
                <a:gd name="T5" fmla="*/ 324 h 356"/>
                <a:gd name="T6" fmla="*/ 314 w 314"/>
                <a:gd name="T7" fmla="*/ 356 h 356"/>
                <a:gd name="T8" fmla="*/ 271 w 314"/>
                <a:gd name="T9" fmla="*/ 0 h 356"/>
                <a:gd name="T10" fmla="*/ 96 w 314"/>
                <a:gd name="T11" fmla="*/ 6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356">
                  <a:moveTo>
                    <a:pt x="96" y="64"/>
                  </a:moveTo>
                  <a:cubicBezTo>
                    <a:pt x="11" y="91"/>
                    <a:pt x="0" y="154"/>
                    <a:pt x="0" y="15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59" y="335"/>
                    <a:pt x="314" y="356"/>
                    <a:pt x="314" y="356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181" y="37"/>
                    <a:pt x="96" y="6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  <p:sp>
          <p:nvSpPr>
            <p:cNvPr id="207" name="Freeform 7">
              <a:extLst>
                <a:ext uri="{FF2B5EF4-FFF2-40B4-BE49-F238E27FC236}">
                  <a16:creationId xmlns:a16="http://schemas.microsoft.com/office/drawing/2014/main" id="{1CDCB1B6-7BED-46F5-8812-921B902C2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201" y="4340303"/>
              <a:ext cx="412750" cy="468313"/>
            </a:xfrm>
            <a:custGeom>
              <a:avLst/>
              <a:gdLst>
                <a:gd name="T0" fmla="*/ 218 w 313"/>
                <a:gd name="T1" fmla="*/ 64 h 356"/>
                <a:gd name="T2" fmla="*/ 42 w 313"/>
                <a:gd name="T3" fmla="*/ 0 h 356"/>
                <a:gd name="T4" fmla="*/ 0 w 313"/>
                <a:gd name="T5" fmla="*/ 356 h 356"/>
                <a:gd name="T6" fmla="*/ 313 w 313"/>
                <a:gd name="T7" fmla="*/ 324 h 356"/>
                <a:gd name="T8" fmla="*/ 313 w 313"/>
                <a:gd name="T9" fmla="*/ 154 h 356"/>
                <a:gd name="T10" fmla="*/ 218 w 313"/>
                <a:gd name="T11" fmla="*/ 6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3" h="356">
                  <a:moveTo>
                    <a:pt x="218" y="64"/>
                  </a:moveTo>
                  <a:cubicBezTo>
                    <a:pt x="133" y="37"/>
                    <a:pt x="42" y="0"/>
                    <a:pt x="42" y="0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356"/>
                    <a:pt x="255" y="335"/>
                    <a:pt x="313" y="324"/>
                  </a:cubicBezTo>
                  <a:cubicBezTo>
                    <a:pt x="313" y="154"/>
                    <a:pt x="313" y="154"/>
                    <a:pt x="313" y="154"/>
                  </a:cubicBezTo>
                  <a:cubicBezTo>
                    <a:pt x="313" y="154"/>
                    <a:pt x="303" y="91"/>
                    <a:pt x="218" y="64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  <p:sp>
          <p:nvSpPr>
            <p:cNvPr id="208" name="Freeform 10">
              <a:extLst>
                <a:ext uri="{FF2B5EF4-FFF2-40B4-BE49-F238E27FC236}">
                  <a16:creationId xmlns:a16="http://schemas.microsoft.com/office/drawing/2014/main" id="{37BE9BC8-8D2C-4F6A-9AFA-B1155B0DD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939" y="4286328"/>
              <a:ext cx="231775" cy="527050"/>
            </a:xfrm>
            <a:custGeom>
              <a:avLst/>
              <a:gdLst>
                <a:gd name="T0" fmla="*/ 10 w 175"/>
                <a:gd name="T1" fmla="*/ 2 h 399"/>
                <a:gd name="T2" fmla="*/ 0 w 175"/>
                <a:gd name="T3" fmla="*/ 2 h 399"/>
                <a:gd name="T4" fmla="*/ 0 w 175"/>
                <a:gd name="T5" fmla="*/ 36 h 399"/>
                <a:gd name="T6" fmla="*/ 5 w 175"/>
                <a:gd name="T7" fmla="*/ 42 h 399"/>
                <a:gd name="T8" fmla="*/ 83 w 175"/>
                <a:gd name="T9" fmla="*/ 100 h 399"/>
                <a:gd name="T10" fmla="*/ 53 w 175"/>
                <a:gd name="T11" fmla="*/ 141 h 399"/>
                <a:gd name="T12" fmla="*/ 74 w 175"/>
                <a:gd name="T13" fmla="*/ 184 h 399"/>
                <a:gd name="T14" fmla="*/ 67 w 175"/>
                <a:gd name="T15" fmla="*/ 398 h 399"/>
                <a:gd name="T16" fmla="*/ 120 w 175"/>
                <a:gd name="T17" fmla="*/ 399 h 399"/>
                <a:gd name="T18" fmla="*/ 106 w 175"/>
                <a:gd name="T19" fmla="*/ 181 h 399"/>
                <a:gd name="T20" fmla="*/ 126 w 175"/>
                <a:gd name="T21" fmla="*/ 141 h 399"/>
                <a:gd name="T22" fmla="*/ 90 w 175"/>
                <a:gd name="T23" fmla="*/ 97 h 399"/>
                <a:gd name="T24" fmla="*/ 175 w 175"/>
                <a:gd name="T25" fmla="*/ 37 h 399"/>
                <a:gd name="T26" fmla="*/ 175 w 175"/>
                <a:gd name="T27" fmla="*/ 0 h 399"/>
                <a:gd name="T28" fmla="*/ 161 w 175"/>
                <a:gd name="T29" fmla="*/ 0 h 399"/>
                <a:gd name="T30" fmla="*/ 85 w 175"/>
                <a:gd name="T31" fmla="*/ 25 h 399"/>
                <a:gd name="T32" fmla="*/ 10 w 175"/>
                <a:gd name="T33" fmla="*/ 2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399">
                  <a:moveTo>
                    <a:pt x="1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3" y="100"/>
                    <a:pt x="83" y="100"/>
                    <a:pt x="83" y="100"/>
                  </a:cubicBezTo>
                  <a:cubicBezTo>
                    <a:pt x="53" y="141"/>
                    <a:pt x="53" y="141"/>
                    <a:pt x="53" y="141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120" y="399"/>
                    <a:pt x="120" y="399"/>
                    <a:pt x="120" y="399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175" y="37"/>
                    <a:pt x="175" y="37"/>
                    <a:pt x="175" y="37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39" y="16"/>
                    <a:pt x="112" y="25"/>
                    <a:pt x="85" y="25"/>
                  </a:cubicBezTo>
                  <a:cubicBezTo>
                    <a:pt x="58" y="25"/>
                    <a:pt x="33" y="16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  <p:sp>
          <p:nvSpPr>
            <p:cNvPr id="209" name="Freeform 11">
              <a:extLst>
                <a:ext uri="{FF2B5EF4-FFF2-40B4-BE49-F238E27FC236}">
                  <a16:creationId xmlns:a16="http://schemas.microsoft.com/office/drawing/2014/main" id="{5BB75C88-5648-4BCD-AF50-DB2D2D1B2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226" y="4289503"/>
              <a:ext cx="9525" cy="0"/>
            </a:xfrm>
            <a:custGeom>
              <a:avLst/>
              <a:gdLst>
                <a:gd name="T0" fmla="*/ 6 w 6"/>
                <a:gd name="T1" fmla="*/ 0 w 6"/>
                <a:gd name="T2" fmla="*/ 6 w 6"/>
                <a:gd name="T3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6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  <p:sp>
          <p:nvSpPr>
            <p:cNvPr id="210" name="Freeform 12">
              <a:extLst>
                <a:ext uri="{FF2B5EF4-FFF2-40B4-BE49-F238E27FC236}">
                  <a16:creationId xmlns:a16="http://schemas.microsoft.com/office/drawing/2014/main" id="{646A6E64-9C67-4A9D-9681-C1D185315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751" y="4289503"/>
              <a:ext cx="11112" cy="0"/>
            </a:xfrm>
            <a:custGeom>
              <a:avLst/>
              <a:gdLst>
                <a:gd name="T0" fmla="*/ 0 w 7"/>
                <a:gd name="T1" fmla="*/ 0 w 7"/>
                <a:gd name="T2" fmla="*/ 7 w 7"/>
                <a:gd name="T3" fmla="*/ 0 w 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7">
                  <a:moveTo>
                    <a:pt x="0" y="0"/>
                  </a:moveTo>
                  <a:lnTo>
                    <a:pt x="0" y="0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  <p:sp>
          <p:nvSpPr>
            <p:cNvPr id="211" name="Freeform 13">
              <a:extLst>
                <a:ext uri="{FF2B5EF4-FFF2-40B4-BE49-F238E27FC236}">
                  <a16:creationId xmlns:a16="http://schemas.microsoft.com/office/drawing/2014/main" id="{DC968514-FCC6-48FD-B296-FFBAECD85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864" y="3749753"/>
              <a:ext cx="409575" cy="528638"/>
            </a:xfrm>
            <a:custGeom>
              <a:avLst/>
              <a:gdLst>
                <a:gd name="T0" fmla="*/ 310 w 310"/>
                <a:gd name="T1" fmla="*/ 200 h 400"/>
                <a:gd name="T2" fmla="*/ 155 w 310"/>
                <a:gd name="T3" fmla="*/ 0 h 400"/>
                <a:gd name="T4" fmla="*/ 0 w 310"/>
                <a:gd name="T5" fmla="*/ 200 h 400"/>
                <a:gd name="T6" fmla="*/ 96 w 310"/>
                <a:gd name="T7" fmla="*/ 385 h 400"/>
                <a:gd name="T8" fmla="*/ 155 w 310"/>
                <a:gd name="T9" fmla="*/ 400 h 400"/>
                <a:gd name="T10" fmla="*/ 216 w 310"/>
                <a:gd name="T11" fmla="*/ 383 h 400"/>
                <a:gd name="T12" fmla="*/ 310 w 310"/>
                <a:gd name="T13" fmla="*/ 2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400">
                  <a:moveTo>
                    <a:pt x="310" y="200"/>
                  </a:moveTo>
                  <a:cubicBezTo>
                    <a:pt x="310" y="89"/>
                    <a:pt x="240" y="0"/>
                    <a:pt x="155" y="0"/>
                  </a:cubicBezTo>
                  <a:cubicBezTo>
                    <a:pt x="69" y="0"/>
                    <a:pt x="0" y="89"/>
                    <a:pt x="0" y="200"/>
                  </a:cubicBezTo>
                  <a:cubicBezTo>
                    <a:pt x="0" y="283"/>
                    <a:pt x="39" y="355"/>
                    <a:pt x="96" y="385"/>
                  </a:cubicBezTo>
                  <a:cubicBezTo>
                    <a:pt x="114" y="394"/>
                    <a:pt x="134" y="400"/>
                    <a:pt x="155" y="400"/>
                  </a:cubicBezTo>
                  <a:cubicBezTo>
                    <a:pt x="177" y="400"/>
                    <a:pt x="197" y="394"/>
                    <a:pt x="216" y="383"/>
                  </a:cubicBezTo>
                  <a:cubicBezTo>
                    <a:pt x="271" y="353"/>
                    <a:pt x="310" y="282"/>
                    <a:pt x="310" y="20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69935" tIns="34967" rIns="69935" bIns="34967" numCol="1" anchor="t" anchorCtr="0" compatLnSpc="1">
              <a:prstTxWarp prst="textNoShape">
                <a:avLst/>
              </a:prstTxWarp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14"/>
              <a:endParaRPr lang="en-US" sz="1377"/>
            </a:p>
          </p:txBody>
        </p:sp>
      </p:grpSp>
    </p:spTree>
    <p:extLst>
      <p:ext uri="{BB962C8B-B14F-4D97-AF65-F5344CB8AC3E}">
        <p14:creationId xmlns:p14="http://schemas.microsoft.com/office/powerpoint/2010/main" val="4376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7 0.02315 L 0.05859 0.09028 C 0.06836 0.1044 0.07265 0.11875 0.07031 0.12893 C 0.06758 0.14051 0.05885 0.14444 0.04648 0.1419 L -0.01042 0.13518 " pathEditMode="relative" rAng="1380000" ptsTypes="AAAAA">
                                      <p:cBhvr>
                                        <p:cTn id="76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8" y="8125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4"/>
                                      </p:to>
                                    </p:animClr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4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7" grpId="0" animBg="1"/>
      <p:bldP spid="123" grpId="0" animBg="1"/>
      <p:bldP spid="142" grpId="0" animBg="1"/>
      <p:bldP spid="184" grpId="0" animBg="1"/>
      <p:bldP spid="185" grpId="0" animBg="1"/>
      <p:bldP spid="18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E042-705C-435B-BD98-7FED43CE8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Authentication Support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E683B0-F0CC-42DA-9A7F-E7A0F03B620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45773806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35583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The App Proxy Connector</a:t>
            </a:r>
          </a:p>
        </p:txBody>
      </p:sp>
      <p:graphicFrame>
        <p:nvGraphicFramePr>
          <p:cNvPr id="19" name="Text Placeholder 5">
            <a:extLst>
              <a:ext uri="{FF2B5EF4-FFF2-40B4-BE49-F238E27FC236}">
                <a16:creationId xmlns:a16="http://schemas.microsoft.com/office/drawing/2014/main" id="{BB07DB9F-A96C-44D5-94A0-AE582BDD5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31866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5161F-85A2-4080-8F8E-472BF974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 sz="2700"/>
              <a:t>Installing the Connector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D9FFBFE-7A7C-4D63-8284-69562C58E76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38498201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7430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663BAFBCE2BC4BAF38820FACC7D203" ma:contentTypeVersion="10" ma:contentTypeDescription="Create a new document." ma:contentTypeScope="" ma:versionID="59c69e765a6add3a4f4bd6b7f36a14a7">
  <xsd:schema xmlns:xsd="http://www.w3.org/2001/XMLSchema" xmlns:xs="http://www.w3.org/2001/XMLSchema" xmlns:p="http://schemas.microsoft.com/office/2006/metadata/properties" xmlns:ns2="f95a00c7-83be-40d9-9ad7-4173375188ae" xmlns:ns3="31477816-410d-417c-9e48-ed6b2e4c9c2b" targetNamespace="http://schemas.microsoft.com/office/2006/metadata/properties" ma:root="true" ma:fieldsID="5445bf11e14aadced32b42e9219e7b1b" ns2:_="" ns3:_="">
    <xsd:import namespace="f95a00c7-83be-40d9-9ad7-4173375188ae"/>
    <xsd:import namespace="31477816-410d-417c-9e48-ed6b2e4c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5a00c7-83be-40d9-9ad7-417337518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477816-410d-417c-9e48-ed6b2e4c9c2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4CF8DE-7BB9-491E-A6E7-1F5ECB15472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D53C9F-20F4-4751-82AB-1054FA05EA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02FE-8D22-48CA-BB8C-17603B7E6E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5a00c7-83be-40d9-9ad7-4173375188ae"/>
    <ds:schemaRef ds:uri="31477816-410d-417c-9e48-ed6b2e4c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728</Words>
  <Application>Microsoft Office PowerPoint</Application>
  <PresentationFormat>On-screen Show (16:9)</PresentationFormat>
  <Paragraphs>172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Consolas</vt:lpstr>
      <vt:lpstr>Museo Sans 100</vt:lpstr>
      <vt:lpstr>Museo Sans 300</vt:lpstr>
      <vt:lpstr>Segoe UI</vt:lpstr>
      <vt:lpstr>Verdana</vt:lpstr>
      <vt:lpstr>PPT-mal_NIC</vt:lpstr>
      <vt:lpstr>PowerPoint Presentation</vt:lpstr>
      <vt:lpstr>PowerPoint Presentation</vt:lpstr>
      <vt:lpstr>Agenda</vt:lpstr>
      <vt:lpstr>Cloud: The new perimeter</vt:lpstr>
      <vt:lpstr>Azure AD Application Proxy</vt:lpstr>
      <vt:lpstr>Azure AD App Proxy Concept</vt:lpstr>
      <vt:lpstr>Authentication Support</vt:lpstr>
      <vt:lpstr>The App Proxy Connector</vt:lpstr>
      <vt:lpstr>Installing the Connector</vt:lpstr>
      <vt:lpstr>Network Configuration</vt:lpstr>
      <vt:lpstr>The App Proxy Connector</vt:lpstr>
      <vt:lpstr>Publishing with Azure AD App Proxy</vt:lpstr>
      <vt:lpstr>Configuring the Azure AD App Proxy Application</vt:lpstr>
      <vt:lpstr>Choosing the domain</vt:lpstr>
      <vt:lpstr>Choosing the certificate</vt:lpstr>
      <vt:lpstr>Additional Configuration</vt:lpstr>
      <vt:lpstr>Challenges</vt:lpstr>
      <vt:lpstr>Demo</vt:lpstr>
      <vt:lpstr>Install on Windows Server Core</vt:lpstr>
      <vt:lpstr>Install on Windows Server Core</vt:lpstr>
      <vt:lpstr>Install on Windows Server Core</vt:lpstr>
      <vt:lpstr>Install on Windows Server Core</vt:lpstr>
      <vt:lpstr>Automating App Publication</vt:lpstr>
      <vt:lpstr>Challenges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Raymond Comvalius</dc:creator>
  <cp:lastModifiedBy>Raymond Comvalius</cp:lastModifiedBy>
  <cp:revision>1</cp:revision>
  <dcterms:created xsi:type="dcterms:W3CDTF">2020-02-06T19:47:19Z</dcterms:created>
  <dcterms:modified xsi:type="dcterms:W3CDTF">2020-02-07T11:06:20Z</dcterms:modified>
</cp:coreProperties>
</file>